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0" r:id="rId2"/>
    <p:sldId id="257" r:id="rId3"/>
    <p:sldId id="277" r:id="rId4"/>
    <p:sldId id="258" r:id="rId5"/>
    <p:sldId id="259" r:id="rId6"/>
    <p:sldId id="261" r:id="rId7"/>
    <p:sldId id="262" r:id="rId8"/>
    <p:sldId id="263" r:id="rId9"/>
    <p:sldId id="256" r:id="rId10"/>
    <p:sldId id="279" r:id="rId11"/>
    <p:sldId id="266" r:id="rId12"/>
    <p:sldId id="267" r:id="rId13"/>
    <p:sldId id="283" r:id="rId14"/>
    <p:sldId id="268" r:id="rId15"/>
    <p:sldId id="269" r:id="rId16"/>
    <p:sldId id="270" r:id="rId17"/>
    <p:sldId id="271" r:id="rId18"/>
    <p:sldId id="282" r:id="rId19"/>
    <p:sldId id="265" r:id="rId20"/>
    <p:sldId id="281" r:id="rId21"/>
    <p:sldId id="284" r:id="rId22"/>
    <p:sldId id="285" r:id="rId23"/>
    <p:sldId id="286" r:id="rId24"/>
    <p:sldId id="287" r:id="rId25"/>
    <p:sldId id="288" r:id="rId26"/>
    <p:sldId id="272" r:id="rId27"/>
    <p:sldId id="273" r:id="rId28"/>
    <p:sldId id="274" r:id="rId29"/>
    <p:sldId id="275" r:id="rId30"/>
    <p:sldId id="276" r:id="rId31"/>
    <p:sldId id="26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96" autoAdjust="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0C7CF-575B-4F07-95EE-39D95C7B9B5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/>
      <dgm:spPr/>
    </dgm:pt>
    <dgm:pt modelId="{859487BB-722C-468E-BBB9-99496B5FDD4A}" type="pres">
      <dgm:prSet presAssocID="{9C00C7CF-575B-4F07-95EE-39D95C7B9B50}" presName="Name0" presStyleCnt="0">
        <dgm:presLayoutVars>
          <dgm:dir/>
          <dgm:resizeHandles val="exact"/>
        </dgm:presLayoutVars>
      </dgm:prSet>
      <dgm:spPr/>
    </dgm:pt>
  </dgm:ptLst>
  <dgm:cxnLst>
    <dgm:cxn modelId="{0323F588-A5DB-4340-B2DE-B69AA4539E58}" type="presOf" srcId="{9C00C7CF-575B-4F07-95EE-39D95C7B9B50}" destId="{859487BB-722C-468E-BBB9-99496B5FDD4A}" srcOrd="0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4:54.701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0 1,'0'0,"0"0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27.96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720.75269"/>
      <inkml:brushProperty name="anchorY" value="-1693.33337"/>
      <inkml:brushProperty name="scaleFactor" value="0.5"/>
    </inkml:brush>
  </inkml:definitions>
  <inkml:trace contextRef="#ctx0" brushRef="#br0">1 0,'0'0,"0"0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37.86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0320"/>
      <inkml:brushProperty name="anchorY" value="-20282.93164"/>
      <inkml:brushProperty name="scaleFactor" value="0.5"/>
    </inkml:brush>
  </inkml:definitions>
  <inkml:trace contextRef="#ctx0" brushRef="#br0">27 0,'0'0,"-4"0,-7 0,0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38.88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9446.82813"/>
      <inkml:brushProperty name="anchorY" value="-19436.26563"/>
      <inkml:brushProperty name="scaleFactor" value="0.5"/>
    </inkml:brush>
  </inkml:definitions>
  <inkml:trace contextRef="#ctx0" brushRef="#br0">0 0,'0'0,"0"0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40.45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0293.49609"/>
      <inkml:brushProperty name="anchorY" value="-20282.93164"/>
      <inkml:brushProperty name="scaleFactor" value="0.5"/>
    </inkml:brush>
  </inkml:definitions>
  <inkml:trace contextRef="#ctx0" brushRef="#br0">1 11,'0'0,"0"-4,0-2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42.38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1986.82813"/>
      <inkml:brushProperty name="anchorY" value="-21976.87305"/>
      <inkml:brushProperty name="scaleFactor" value="0.5"/>
    </inkml:brush>
  </inkml:definitions>
  <inkml:trace contextRef="#ctx0" brushRef="#br0">0 12,'0'0,"0"-5,0-1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41.44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1140.16211"/>
      <inkml:brushProperty name="anchorY" value="-21119.25781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2833.49609"/>
      <inkml:brushProperty name="anchorY" value="-22812.5918"/>
      <inkml:brushProperty name="scaleFactor" value="0.5"/>
    </inkml:brush>
  </inkml:definitions>
  <inkml:trace contextRef="#ctx0" brushRef="#br0">1 1,'0'0,"0"4,0 3</inkml:trace>
  <inkml:trace contextRef="#ctx0" brushRef="#br1" timeOffset="3233.44">55 55,'0'0,"0"0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47.05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3680.16211"/>
      <inkml:brushProperty name="anchorY" value="-23659.25781"/>
      <inkml:brushProperty name="scaleFactor" value="0.5"/>
    </inkml:brush>
  </inkml:definitions>
  <inkml:trace contextRef="#ctx0" brushRef="#br0">1 0,'0'0,"0"0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49.83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4526.82813"/>
      <inkml:brushProperty name="anchorY" value="-24505.92578"/>
      <inkml:brushProperty name="scaleFactor" value="0.5"/>
    </inkml:brush>
  </inkml:definitions>
  <inkml:trace contextRef="#ctx0" brushRef="#br0">0 0,'0'0,"0"0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0.69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5373.49609"/>
      <inkml:brushProperty name="anchorY" value="-25352.5918"/>
      <inkml:brushProperty name="scaleFactor" value="0.5"/>
    </inkml:brush>
  </inkml:definitions>
  <inkml:trace contextRef="#ctx0" brushRef="#br0">0 1,'0'0,"0"0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2.53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6220.16211"/>
      <inkml:brushProperty name="anchorY" value="-26199.25781"/>
      <inkml:brushProperty name="scaleFactor" value="0.5"/>
    </inkml:brush>
  </inkml:definitions>
  <inkml:trace contextRef="#ctx0" brushRef="#br0">0 0,'0'0,"0"0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3.39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7066.82813"/>
      <inkml:brushProperty name="anchorY" value="-27045.92578"/>
      <inkml:brushProperty name="scaleFactor" value="0.5"/>
    </inkml:brush>
  </inkml:definitions>
  <inkml:trace contextRef="#ctx0" brushRef="#br0">0 1,'0'0,"0"0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33.05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67.41943"/>
      <inkml:brushProperty name="anchorY" value="-2540"/>
      <inkml:brushProperty name="scaleFactor" value="0.5"/>
    </inkml:brush>
  </inkml:definitions>
  <inkml:trace contextRef="#ctx0" brushRef="#br0">0 11,'0'0,"0"-4,0-2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4.36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7913.49609"/>
      <inkml:brushProperty name="anchorY" value="-27892.5918"/>
      <inkml:brushProperty name="scaleFactor" value="0.5"/>
    </inkml:brush>
  </inkml:definitions>
  <inkml:trace contextRef="#ctx0" brushRef="#br0">0 1,'0'0,"0"0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6.48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8760.16211"/>
      <inkml:brushProperty name="anchorY" value="-28739.25781"/>
      <inkml:brushProperty name="scaleFactor" value="0.5"/>
    </inkml:brush>
  </inkml:definitions>
  <inkml:trace contextRef="#ctx0" brushRef="#br0">1 12,'0'0,"0"-5,0-1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7.50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29606.82813"/>
      <inkml:brushProperty name="anchorY" value="-29574.97656"/>
      <inkml:brushProperty name="scaleFactor" value="0.5"/>
    </inkml:brush>
  </inkml:definitions>
  <inkml:trace contextRef="#ctx0" brushRef="#br0">1 0,'0'0,"4"0,2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8.61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0463.83398"/>
      <inkml:brushProperty name="anchorY" value="-30421.64453"/>
      <inkml:brushProperty name="scaleFactor" value="0.5"/>
    </inkml:brush>
  </inkml:definitions>
  <inkml:trace contextRef="#ctx0" brushRef="#br0">0 11,'0'0,"0"-4,0-3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59.39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1310.50391"/>
      <inkml:brushProperty name="anchorY" value="-31257.36328"/>
      <inkml:brushProperty name="scaleFactor" value="0.5"/>
    </inkml:brush>
  </inkml:definitions>
  <inkml:trace contextRef="#ctx0" brushRef="#br0">0 11,'0'0,"0"-4,0-2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02.22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2157.16992"/>
      <inkml:brushProperty name="anchorY" value="-32093.69336"/>
      <inkml:brushProperty name="scaleFactor" value="0.5"/>
    </inkml:brush>
  </inkml:definitions>
  <inkml:trace contextRef="#ctx0" brushRef="#br0">0 1,'0'0,"0"0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03.64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3003.83594"/>
      <inkml:brushProperty name="anchorY" value="-32940.35938"/>
      <inkml:brushProperty name="scaleFactor" value="0.5"/>
    </inkml:brush>
  </inkml:definitions>
  <inkml:trace contextRef="#ctx0" brushRef="#br0">0 1,'0'0,"0"0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06.39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3850.50391"/>
      <inkml:brushProperty name="anchorY" value="-33787.02734"/>
      <inkml:brushProperty name="scaleFactor" value="0.5"/>
    </inkml:brush>
  </inkml:definitions>
  <inkml:trace contextRef="#ctx0" brushRef="#br0">0 1,'0'0,"0"0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07.41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4697.17188"/>
      <inkml:brushProperty name="anchorY" value="-34633.69531"/>
      <inkml:brushProperty name="scaleFactor" value="0.5"/>
    </inkml:brush>
  </inkml:definitions>
  <inkml:trace contextRef="#ctx0" brushRef="#br0">0 1,'0'0,"0"0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08.41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5543.83594"/>
      <inkml:brushProperty name="anchorY" value="-35480.35938"/>
      <inkml:brushProperty name="scaleFactor" value="0.5"/>
    </inkml:brush>
  </inkml:definitions>
  <inkml:trace contextRef="#ctx0" brushRef="#br0">0 1,'0'0,"0"0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34.36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414.08594"/>
      <inkml:brushProperty name="anchorY" value="-3376.32788"/>
      <inkml:brushProperty name="scaleFactor" value="0.5"/>
    </inkml:brush>
  </inkml:definitions>
  <inkml:trace contextRef="#ctx0" brushRef="#br0">0 12,'0'0,"0"-5,0-1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13.02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6390.50391"/>
      <inkml:brushProperty name="anchorY" value="-36327.02734"/>
      <inkml:brushProperty name="scaleFactor" value="0.5"/>
    </inkml:brush>
  </inkml:definitions>
  <inkml:trace contextRef="#ctx0" brushRef="#br0">0 0,'0'0,"0"0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14.19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7237.17188"/>
      <inkml:brushProperty name="anchorY" value="-37173.69531"/>
      <inkml:brushProperty name="scaleFactor" value="0.5"/>
    </inkml:brush>
  </inkml:definitions>
  <inkml:trace contextRef="#ctx0" brushRef="#br0">1 0,'0'0,"0"0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16.08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8083.83594"/>
      <inkml:brushProperty name="anchorY" value="-38020.35938"/>
      <inkml:brushProperty name="scaleFactor" value="0.5"/>
    </inkml:brush>
  </inkml:definitions>
  <inkml:trace contextRef="#ctx0" brushRef="#br0">0 0,'0'0,"0"0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19.02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8930.50391"/>
      <inkml:brushProperty name="anchorY" value="-38867.02734"/>
      <inkml:brushProperty name="scaleFactor" value="0.5"/>
    </inkml:brush>
  </inkml:definitions>
  <inkml:trace contextRef="#ctx0" brushRef="#br0">1 1,'0'0,"0"0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20.02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39777.17188"/>
      <inkml:brushProperty name="anchorY" value="-39713.69531"/>
      <inkml:brushProperty name="scaleFactor" value="0.5"/>
    </inkml:brush>
  </inkml:definitions>
  <inkml:trace contextRef="#ctx0" brushRef="#br0">1 1,'0'0,"0"0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7:21.098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40623.83594"/>
      <inkml:brushProperty name="anchorY" value="-40560.35938"/>
      <inkml:brushProperty name="scaleFactor" value="0.5"/>
    </inkml:brush>
  </inkml:definitions>
  <inkml:trace contextRef="#ctx0" brushRef="#br0">1 1,'0'0,"0"0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2:00.76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96.78996"/>
      <inkml:brushProperty name="anchorY" value="-65.76358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-846.66669"/>
      <inkml:brushProperty name="anchorY" value="-835.71985"/>
      <inkml:brushProperty name="scaleFactor" value="0.5"/>
    </inkml:brush>
    <inkml:brush xml:id="br2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963.00116"/>
      <inkml:brushProperty name="anchorY" value="795.24603"/>
      <inkml:brushProperty name="scaleFactor" value="0.5"/>
    </inkml:brush>
    <inkml:brush xml:id="br3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1936.95776"/>
      <inkml:brushProperty name="anchorY" value="2089.54004"/>
      <inkml:brushProperty name="scaleFactor" value="0.5"/>
    </inkml:brush>
    <inkml:brush xml:id="br4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711.53284"/>
      <inkml:brushProperty name="anchorY" value="1702.11255"/>
      <inkml:brushProperty name="scaleFactor" value="0.5"/>
    </inkml:brush>
    <inkml:brush xml:id="br5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2342.49268"/>
      <inkml:brushProperty name="anchorY" value="2824.79102"/>
      <inkml:brushProperty name="scaleFactor" value="0.5"/>
    </inkml:brush>
    <inkml:brush xml:id="br6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3287.771"/>
      <inkml:brushProperty name="anchorY" value="3982.08936"/>
      <inkml:brushProperty name="scaleFactor" value="0.5"/>
    </inkml:brush>
    <inkml:brush xml:id="br7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2402.35986"/>
      <inkml:brushProperty name="anchorY" value="3237.7793"/>
      <inkml:brushProperty name="scaleFactor" value="0.5"/>
    </inkml:brush>
    <inkml:brush xml:id="br8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1233.70166"/>
      <inkml:brushProperty name="anchorY" value="2584.69531"/>
      <inkml:brushProperty name="scaleFactor" value="0.5"/>
    </inkml:brush>
    <inkml:brush xml:id="br9">
      <inkml:brushProperty name="width" value="0.35" units="cm"/>
      <inkml:brushProperty name="height" value="0.35" units="cm"/>
      <inkml:brushProperty name="color" value="#AE198D"/>
      <inkml:brushProperty name="ignorePressure" value="1"/>
      <inkml:brushProperty name="inkEffects" value="galaxy"/>
      <inkml:brushProperty name="anchorX" value="2455.99805"/>
      <inkml:brushProperty name="anchorY" value="3753.17383"/>
      <inkml:brushProperty name="scaleFactor" value="0.5"/>
    </inkml:brush>
  </inkml:definitions>
  <inkml:trace contextRef="#ctx0" brushRef="#br0">949 793,'0'0,"0"0,-8-3,2-3,1 1</inkml:trace>
  <inkml:trace contextRef="#ctx0" brushRef="#br1" timeOffset="-812.5">455 377,'0'0,"0"0,-6 0,1 0,-1 0,-1 0,-2 0,1 3,1 0,2 2,2 1,2-2,0 0,1-2,0 0,1-2,-1 0,3 0,1 0,1 0,1 0,-2 0,0-1,-2 1,-1 0,-3 0,-4 3,-5 3,-6 2,-4 3,-1-2,0-1,5-3,4-1,5-2,3-2,3 1,5-2,4 1,2-1,3 1,2 0,-3 0,-2 0,-3 0,-2-3,-2 0</inkml:trace>
  <inkml:trace contextRef="#ctx0" brushRef="#br2" timeOffset="937.28">469 612,'0'0,"0"0,9 0,0 0,2 0,1 0,2 0,-3 0,-2 0,-3 0,-2 0,-5 0,-4 0,-7 0,-8 0,-7-2,-4-4,-2-2,3-3,6 1,8 2,6 2,10 0,9-2,8-1,9-1,3 0,0 3,-2 2,-7 2,-6 1,-5 1,-8 1,-10 1,-11-1,-10 1,-3-1,-1-3,-1-2,5-4,7-4,7-5,6-4,5-3,9-2,8-1,6-1,3 3,0 3,-1 4,-2 4,0 5,-5 4,-4 3,-6 3,-6 3,-5 3,-5 1,-6-1,-4-1,-4-2,2-1,5-1,5-1,5-3,5-5,8-6,14-6,9-4,0 4</inkml:trace>
  <inkml:trace contextRef="#ctx0" brushRef="#br3" timeOffset="2405.69">793 653,'0'0,"0"0,0-10,0-4,6-6,6-8,11-9,13-8,12-2,5-1,1 6,-2 7,-7 10,-12 9,-10 10,-13 7,-15 7,-13 7,-11 2,-8-2,-4-3,-1-3,3-4,8-2,9-2,8-1,9-3,11-6,14-6,12-5,7-3,6-1,-5 2,-5 2,-8 5,-13 4,-7 5,-5 2</inkml:trace>
  <inkml:trace contextRef="#ctx0" brushRef="#br4" timeOffset="4686.4">1048 502,'0'0,"0"0,-6 0,3 0,1 0,0 0,-2 0,-2 0,-6-5,-4-7,-8-5,-7-7,-7-6,-7-1,-6 4,-3 2,4 4,4 6,8 5,11 4,9 4,8 1,5 1,4 1,2 0,4 0,6-3,2-3,2-6,1-6,-3-1,-3-1,-6 1,-6 1,-10 4,-10 6,-8 7,-4 5,-1 4,4 4,6 1,8-2,6 0,6 0,2-2,6-3,4-2,3-5,3-5,1-3,-3-3,-4-2,-10-1,-10-1,-10 6,-11 6,-7 8,0 8,1 6,5 3,9-4,8-3,8-5,9-9,2-2,14-10,9-8,0 0</inkml:trace>
  <inkml:trace contextRef="#ctx0" brushRef="#br5" timeOffset="6045.27">229 433,'0'0,"0"0,-8-17,-1 0,-1-4,-3-2,-1 2,0 1,2 2,3 4,3 4,2 5,3 1,0 3,1 1,1 1,-1 0,1-1,-1 1,4-3,-1-3,2-6,1-5,-4-2,-5-1,0 1,-1 1,0 3,2 5,0 2,1 4,0 2,1 1,0 0,0 1,0 0,1-1,-1 1,0-1,0-3,0 1</inkml:trace>
  <inkml:trace contextRef="#ctx0" brushRef="#br6" timeOffset="7826.1">1020 488,'0'0,"0"0,8-3,4-3,4-2,3-3,0-1,-1-1,0-2,-5 4,-3 2,-7 3,-5 2,-8 2,-7 2,-2 0,2 1,3-1,5 1,3-3,3-1</inkml:trace>
  <inkml:trace contextRef="#ctx0" brushRef="#br7" timeOffset="9044.74">1104 474,'0'0,"0"0,20 0,3-3,8-2,5-4,4-4,3-5,-5-1,-5-1,-7 2,-7 1,-6 3,-7 5,-6 3,-5 6,-5 4,-5 2,-2-1,2 0,3-1,4-2,3-1,2 0,5-4,4-3,3-2,2-3,3-2,0 2,-2 2,-2 3,-4 3</inkml:trace>
  <inkml:trace contextRef="#ctx0" brushRef="#br8" timeOffset="10716.1">414 363,'0'0,"0"0,-9 0,0 0,-8 0,-7-3,-7-2,-2-4,-2-1,1-3,2 0,4-1,6-1,7 1,6 0,5 0,2-1,5-2,4 1,3-1,0 1,-2 1,-2 2,-3 5,-1 2,-3 3,-5 2,-3 1,-5 0,-5 1,0 0,-1-1,1 0,1 1,5-1,3 0,4 0,3 0,2 0,1 0,0-3,1-3,0-3,2-1,6-6,3 0,-1 2</inkml:trace>
  <inkml:trace contextRef="#ctx0" brushRef="#br9" timeOffset="12043.87">328 294,'0'0,"0"0,-8 0,-1-3,-2-3,1-4,2-4,3-1,1-1,2 0,1 0,1 1,3 1,3 0,3 0,0 0,-2 3,-1 3,-3 2,-1 3,-1 2,-3 0,-5 2,-2-1,-2 1,-2-1,-1 1,-1-4,4 1,2-1,3 1,3 0,1 1,2-2,0-3,0-3,4-1,2-3,2 0,1 1,-2 4,-2 2,-2 2,-1 2,-1 2,-1 0,0 0,-1 1,1-1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43.813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1 0,'0'0,"0"0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47.218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0 0,'0'0,"0"0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51.467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4233.3335"/>
      <inkml:brushProperty name="anchorY" value="-4233.3335"/>
      <inkml:brushProperty name="scaleFactor" value="0.5"/>
    </inkml:brush>
  </inkml:definitions>
  <inkml:trace contextRef="#ctx0" brushRef="#br0">1 1,'0'0,"0"0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36.03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60.75293"/>
      <inkml:brushProperty name="anchorY" value="-4212.04736"/>
      <inkml:brushProperty name="scaleFactor" value="0.5"/>
    </inkml:brush>
  </inkml:definitions>
  <inkml:trace contextRef="#ctx0" brushRef="#br0">1 0,'0'0,"4"0,3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45.203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846.66669"/>
      <inkml:brushProperty name="anchorY" value="-846.66669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5080"/>
      <inkml:brushProperty name="anchorY" value="-5080"/>
      <inkml:brushProperty name="scaleFactor" value="0.5"/>
    </inkml:brush>
  </inkml:definitions>
  <inkml:trace contextRef="#ctx0" brushRef="#br0">0 0,'0'0,"0"0</inkml:trace>
  <inkml:trace contextRef="#ctx0" brushRef="#br1" timeOffset="7669.89">107 27,'0'0,"-5"0,-7 0,-4 0,1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55.623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4185.49707"/>
      <inkml:brushProperty name="anchorY" value="-4233.3335"/>
      <inkml:brushProperty name="scaleFactor" value="0.5"/>
    </inkml:brush>
  </inkml:definitions>
  <inkml:trace contextRef="#ctx0" brushRef="#br0">0 11,'0'0,"0"-4,0-3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5:05.714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9265.49805"/>
      <inkml:brushProperty name="anchorY" value="-9265.23633"/>
      <inkml:brushProperty name="scaleFactor" value="0.5"/>
    </inkml:brush>
  </inkml:definitions>
  <inkml:trace contextRef="#ctx0" brushRef="#br0">0 11,'0'0,"0"-4,0-3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59.684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5878.83105"/>
      <inkml:brushProperty name="anchorY" value="-5915.71973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5032.16406"/>
      <inkml:brushProperty name="anchorY" value="-5069.05273"/>
      <inkml:brushProperty name="scaleFactor" value="0.5"/>
    </inkml:brush>
    <inkml:brush xml:id="br2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6725.49756"/>
      <inkml:brushProperty name="anchorY" value="-6762.38623"/>
      <inkml:brushProperty name="scaleFactor" value="0.5"/>
    </inkml:brush>
    <inkml:brush xml:id="br3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0112.16406"/>
      <inkml:brushProperty name="anchorY" value="-10100.95605"/>
      <inkml:brushProperty name="scaleFactor" value="0.5"/>
    </inkml:brush>
  </inkml:definitions>
  <inkml:trace contextRef="#ctx0" brushRef="#br0">0 0,'0'0,"0"0</inkml:trace>
  <inkml:trace contextRef="#ctx0" brushRef="#br1" timeOffset="-2124.34">264 0,'0'0,"0"0</inkml:trace>
  <inkml:trace contextRef="#ctx0" brushRef="#br2" timeOffset="1202.83">423 80,'0'0,"0"-4,0-2</inkml:trace>
  <inkml:trace contextRef="#ctx0" brushRef="#br3" timeOffset="6998.53">158 134,'0'0,"0"0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5:02.402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7572.16406"/>
      <inkml:brushProperty name="anchorY" value="-7598.71387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0958.83105"/>
      <inkml:brushProperty name="anchorY" value="-10947.62305"/>
      <inkml:brushProperty name="scaleFactor" value="0.5"/>
    </inkml:brush>
  </inkml:definitions>
  <inkml:trace contextRef="#ctx0" brushRef="#br0">1 28,'0'0,"0"-5,0-6,0 0</inkml:trace>
  <inkml:trace contextRef="#ctx0" brushRef="#br1" timeOffset="7998.01">160 1,'0'0,"0"0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5:04.527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8418.83105"/>
      <inkml:brushProperty name="anchorY" value="-8418.56934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1805.49805"/>
      <inkml:brushProperty name="anchorY" value="-11794.28906"/>
      <inkml:brushProperty name="scaleFactor" value="0.5"/>
    </inkml:brush>
  </inkml:definitions>
  <inkml:trace contextRef="#ctx0" brushRef="#br0">1 0,'0'0,"0"0</inkml:trace>
  <inkml:trace contextRef="#ctx0" brushRef="#br1" timeOffset="7888.86">1 80,'0'0,"0"0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5:14.118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2652.16406"/>
      <inkml:brushProperty name="anchorY" value="-12640.95605"/>
      <inkml:brushProperty name="scaleFactor" value="0.5"/>
    </inkml:brush>
  </inkml:definitions>
  <inkml:trace contextRef="#ctx0" brushRef="#br0">0 11,'0'0,"0"-4,0-3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50.530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3386.66675"/>
      <inkml:brushProperty name="anchorY" value="-3386.66675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3498.83105"/>
      <inkml:brushProperty name="anchorY" value="-13476.67578"/>
      <inkml:brushProperty name="scaleFactor" value="0.5"/>
    </inkml:brush>
  </inkml:definitions>
  <inkml:trace contextRef="#ctx0" brushRef="#br0">26 0,'0'0,"0"0</inkml:trace>
  <inkml:trace contextRef="#ctx0" brushRef="#br1" timeOffset="28227.86">1 53,'0'0,"0"0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8T19:14:49.171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2540"/>
      <inkml:brushProperty name="anchorY" value="-2540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14345.49805"/>
      <inkml:brushProperty name="anchorY" value="-14323.34277"/>
      <inkml:brushProperty name="scaleFactor" value="0.5"/>
    </inkml:brush>
  </inkml:definitions>
  <inkml:trace contextRef="#ctx0" brushRef="#br0">1 0,'0'0,"0"0</inkml:trace>
  <inkml:trace contextRef="#ctx0" brushRef="#br1" timeOffset="31586.49">80 80,'0'0,"0"0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47.51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1 12,'0'0,"4"0,2-5,0-1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41.77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118.36816"/>
      <inkml:brushProperty name="anchorY" value="-5058.71387"/>
      <inkml:brushProperty name="scaleFactor" value="0.5"/>
    </inkml:brush>
  </inkml:definitions>
  <inkml:trace contextRef="#ctx0" brushRef="#br0">1 1,'0'0,"0"0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48.71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63.1391"/>
      <inkml:brushProperty name="anchorY" value="-835.71777"/>
      <inkml:brushProperty name="scaleFactor" value="0.5"/>
    </inkml:brush>
  </inkml:definitions>
  <inkml:trace contextRef="#ctx0" brushRef="#br0">0 1,'0'0,"0"0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50.816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56.47266"/>
      <inkml:brushProperty name="anchorY" value="-2555.86279"/>
      <inkml:brushProperty name="scaleFactor" value="0.5"/>
    </inkml:brush>
  </inkml:definitions>
  <inkml:trace contextRef="#ctx0" brushRef="#br0">1 0,'0'0,"0"0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49.836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709.80591"/>
      <inkml:brushProperty name="anchorY" value="-1682.38452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403.13916"/>
      <inkml:brushProperty name="anchorY" value="-3402.5293"/>
      <inkml:brushProperty name="scaleFactor" value="0.5"/>
    </inkml:brush>
  </inkml:definitions>
  <inkml:trace contextRef="#ctx0" brushRef="#br0">0 1,'0'0,"0"4,0 8,0-1</inkml:trace>
  <inkml:trace contextRef="#ctx0" brushRef="#br1" timeOffset="2181.09">132 80,'0'0,"0"-4,0-3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55.43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096.47266"/>
      <inkml:brushProperty name="anchorY" value="-5084.91504"/>
      <inkml:brushProperty name="scaleFactor" value="0.5"/>
    </inkml:brush>
  </inkml:definitions>
  <inkml:trace contextRef="#ctx0" brushRef="#br0">1 0,'0'0,"0"0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57.92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943.13965"/>
      <inkml:brushProperty name="anchorY" value="-5931.58154"/>
      <inkml:brushProperty name="scaleFactor" value="0.5"/>
    </inkml:brush>
  </inkml:definitions>
  <inkml:trace contextRef="#ctx0" brushRef="#br0">0 1,'0'0,"0"0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8:45:53.68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49.80615"/>
      <inkml:brushProperty name="anchorY" value="-4238.24805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6789.80615"/>
      <inkml:brushProperty name="anchorY" value="-6778.24805"/>
      <inkml:brushProperty name="scaleFactor" value="0.5"/>
    </inkml:brush>
  </inkml:definitions>
  <inkml:trace contextRef="#ctx0" brushRef="#br0">159 10,'0'0,"0"0</inkml:trace>
  <inkml:trace contextRef="#ctx0" brushRef="#br1" timeOffset="8976.5">0 10,'0'0,"0"-4,0-2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15:34.494"/>
    </inkml:context>
    <inkml:brush xml:id="br0">
      <inkml:brushProperty name="width" value="0.1" units="cm"/>
      <inkml:brushProperty name="height" value="0.1" units="cm"/>
      <inkml:brushProperty name="color" value="#BB5B18"/>
      <inkml:brushProperty name="ignorePressure" value="1"/>
      <inkml:brushProperty name="inkEffects" value="bronze"/>
      <inkml:brushProperty name="anchorX" value="-3975.06128"/>
      <inkml:brushProperty name="anchorY" value="-3441.31616"/>
      <inkml:brushProperty name="scaleFactor" value="0.5"/>
    </inkml:brush>
  </inkml:definitions>
  <inkml:trace contextRef="#ctx0" brushRef="#br0">44 178,'0'0,"0"0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05.55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06.67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0 0,'0'0,"0"0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08.453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1 1,'0'0,"0"0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43.11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965.03516"/>
      <inkml:brushProperty name="anchorY" value="-5905.38037"/>
      <inkml:brushProperty name="scaleFactor" value="0.5"/>
    </inkml:brush>
  </inkml:definitions>
  <inkml:trace contextRef="#ctx0" brushRef="#br0">0 0,'0'0,"0"0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09.58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40"/>
      <inkml:brushProperty name="anchorY" value="-2540"/>
      <inkml:brushProperty name="scaleFactor" value="0.5"/>
    </inkml:brush>
  </inkml:definitions>
  <inkml:trace contextRef="#ctx0" brushRef="#br0">0 1,'0'0,"0"0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11.71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386.66675"/>
      <inkml:brushProperty name="anchorY" value="-3386.66675"/>
      <inkml:brushProperty name="scaleFactor" value="0.5"/>
    </inkml:brush>
  </inkml:definitions>
  <inkml:trace contextRef="#ctx0" brushRef="#br0">0 0,'0'0,"4"0,2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12.67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43.67285"/>
      <inkml:brushProperty name="anchorY" value="-4233.3335"/>
      <inkml:brushProperty name="scaleFactor" value="0.5"/>
    </inkml:brush>
  </inkml:definitions>
  <inkml:trace contextRef="#ctx0" brushRef="#br0">1 11,'0'0,"0"-4,0-2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16.14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090.33936"/>
      <inkml:brushProperty name="anchorY" value="-5069.66113"/>
      <inkml:brushProperty name="scaleFactor" value="0.5"/>
    </inkml:brush>
  </inkml:definitions>
  <inkml:trace contextRef="#ctx0" brushRef="#br0">1 0,'0'0,"0"0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17.33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937.00586"/>
      <inkml:brushProperty name="anchorY" value="-5916.32764"/>
      <inkml:brushProperty name="scaleFactor" value="0.5"/>
    </inkml:brush>
  </inkml:definitions>
  <inkml:trace contextRef="#ctx0" brushRef="#br0">0 0,'0'0,"0"0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19.21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6783.67285"/>
      <inkml:brushProperty name="anchorY" value="-6762.99414"/>
      <inkml:brushProperty name="scaleFactor" value="0.5"/>
    </inkml:brush>
  </inkml:definitions>
  <inkml:trace contextRef="#ctx0" brushRef="#br0">0 0,'0'0,"0"0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20.23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7630.33936"/>
      <inkml:brushProperty name="anchorY" value="-7609.66113"/>
      <inkml:brushProperty name="scaleFactor" value="0.5"/>
    </inkml:brush>
  </inkml:definitions>
  <inkml:trace contextRef="#ctx0" brushRef="#br0">0 0,'0'0,"0"0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3:21.31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77.00586"/>
      <inkml:brushProperty name="anchorY" value="-8456.32813"/>
      <inkml:brushProperty name="scaleFactor" value="0.5"/>
    </inkml:brush>
  </inkml:definitions>
  <inkml:trace contextRef="#ctx0" brushRef="#br0">1 0,'0'0,"0"0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30.50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23.67383"/>
      <inkml:brushProperty name="anchorY" value="-9302.99414"/>
      <inkml:brushProperty name="scaleFactor" value="0.5"/>
    </inkml:brush>
  </inkml:definitions>
  <inkml:trace contextRef="#ctx0" brushRef="#br0">0 1,'0'0,"5"0,1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31.79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0181.28711"/>
      <inkml:brushProperty name="anchorY" value="-10149.66113"/>
      <inkml:brushProperty name="scaleFactor" value="0.5"/>
    </inkml:brush>
  </inkml:definitions>
  <inkml:trace contextRef="#ctx0" brushRef="#br0">1 11,'0'0,"0"-4,0-3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50.33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6811.70215"/>
      <inkml:brushProperty name="anchorY" value="-6752.04688"/>
      <inkml:brushProperty name="scaleFactor" value="0.5"/>
    </inkml:brush>
  </inkml:definitions>
  <inkml:trace contextRef="#ctx0" brushRef="#br0">0 0,'0'0,"0"0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34.77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1027.95313"/>
      <inkml:brushProperty name="anchorY" value="-10985.38086"/>
      <inkml:brushProperty name="scaleFactor" value="0.5"/>
    </inkml:brush>
  </inkml:definitions>
  <inkml:trace contextRef="#ctx0" brushRef="#br0">0 1,'0'0,"0"0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36.35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1874.62012"/>
      <inkml:brushProperty name="anchorY" value="-11832.04688"/>
      <inkml:brushProperty name="scaleFactor" value="0.5"/>
    </inkml:brush>
  </inkml:definitions>
  <inkml:trace contextRef="#ctx0" brushRef="#br0">1 1,'0'0,"0"0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39.77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2721.28711"/>
      <inkml:brushProperty name="anchorY" value="-12678.71387"/>
      <inkml:brushProperty name="scaleFactor" value="0.5"/>
    </inkml:brush>
  </inkml:definitions>
  <inkml:trace contextRef="#ctx0" brushRef="#br0">1 0,'0'0,"0"0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40.786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3567.95313"/>
      <inkml:brushProperty name="anchorY" value="-13525.38086"/>
      <inkml:brushProperty name="scaleFactor" value="0.5"/>
    </inkml:brush>
  </inkml:definitions>
  <inkml:trace contextRef="#ctx0" brushRef="#br0">0 1,'0'0,"0"0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5:42.00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4414.62012"/>
      <inkml:brushProperty name="anchorY" value="-14372.04688"/>
      <inkml:brushProperty name="scaleFactor" value="0.5"/>
    </inkml:brush>
  </inkml:definitions>
  <inkml:trace contextRef="#ctx0" brushRef="#br0">1 1,'0'0,"0"0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7:06.05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9429.375"/>
      <inkml:brushProperty name="anchorY" value="-19411.25781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0276.04297"/>
      <inkml:brushProperty name="anchorY" value="-20257.92578"/>
      <inkml:brushProperty name="scaleFactor" value="0.5"/>
    </inkml:brush>
    <inkml:brush xml:id="br2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1122.70898"/>
      <inkml:brushProperty name="anchorY" value="-21104.5918"/>
      <inkml:brushProperty name="scaleFactor" value="0.5"/>
    </inkml:brush>
  </inkml:definitions>
  <inkml:trace contextRef="#ctx0" brushRef="#br0">1 0,'0'0,"0"0</inkml:trace>
  <inkml:trace contextRef="#ctx0" brushRef="#br1" timeOffset="949.07">160 80,'0'0,"0"0</inkml:trace>
  <inkml:trace contextRef="#ctx0" brushRef="#br2" timeOffset="3046.32">317 80,'0'0,"0"0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2:47:13.15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2816.04297"/>
      <inkml:brushProperty name="anchorY" value="-22797.92578"/>
      <inkml:brushProperty name="scaleFactor" value="0.5"/>
    </inkml:brush>
  </inkml:definitions>
  <inkml:trace contextRef="#ctx0" brushRef="#br0">0 1,'0'0,"0"0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08.54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1 0,'0'0,"0"0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09.75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0 27,'0'0,"0"-4,0-7,0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10.75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93.33337"/>
      <inkml:brushProperty name="anchorY" value="-1666.82898"/>
      <inkml:brushProperty name="scaleFactor" value="0.5"/>
    </inkml:brush>
  </inkml:definitions>
  <inkml:trace contextRef="#ctx0" brushRef="#br0">12 1,'0'0,"-5"0,-1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51.41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7658.36865"/>
      <inkml:brushProperty name="anchorY" value="-7598.71387"/>
      <inkml:brushProperty name="scaleFactor" value="0.5"/>
    </inkml:brush>
  </inkml:definitions>
  <inkml:trace contextRef="#ctx0" brushRef="#br0">0 12,'0'0,"0"-5,0-1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13.17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35.71991"/>
      <inkml:brushProperty name="anchorY" value="-820.16235"/>
      <inkml:brushProperty name="scaleFactor" value="0.5"/>
    </inkml:brush>
  </inkml:definitions>
  <inkml:trace contextRef="#ctx0" brushRef="#br0">0 11,'0'0,"0"-4,0-3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15.91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82.3866"/>
      <inkml:brushProperty name="anchorY" value="-1655.88171"/>
      <inkml:brushProperty name="scaleFactor" value="0.5"/>
    </inkml:brush>
  </inkml:definitions>
  <inkml:trace contextRef="#ctx0" brushRef="#br0">1 0,'0'0,"0"0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21.84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29.05322"/>
      <inkml:brushProperty name="anchorY" value="-2502.54834"/>
      <inkml:brushProperty name="scaleFactor" value="0.5"/>
    </inkml:brush>
  </inkml:definitions>
  <inkml:trace contextRef="#ctx0" brushRef="#br0">0 1,'0'0,"0"0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23.18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375.72021"/>
      <inkml:brushProperty name="anchorY" value="-3349.21533"/>
      <inkml:brushProperty name="scaleFactor" value="0.5"/>
    </inkml:brush>
  </inkml:definitions>
  <inkml:trace contextRef="#ctx0" brushRef="#br0">1 11,'0'0,"0"-4,0-3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25.76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22.38672"/>
      <inkml:brushProperty name="anchorY" value="-4184.93457"/>
      <inkml:brushProperty name="scaleFactor" value="0.5"/>
    </inkml:brush>
  </inkml:definitions>
  <inkml:trace contextRef="#ctx0" brushRef="#br0">1 1,'0'0,"0"0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26.76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069.05371"/>
      <inkml:brushProperty name="anchorY" value="-5031.60107"/>
      <inkml:brushProperty name="scaleFactor" value="0.5"/>
    </inkml:brush>
  </inkml:definitions>
  <inkml:trace contextRef="#ctx0" brushRef="#br0">1 0,'0'0,"0"0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30.34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915.72021"/>
      <inkml:brushProperty name="anchorY" value="-5878.26758"/>
      <inkml:brushProperty name="scaleFactor" value="0.5"/>
    </inkml:brush>
  </inkml:definitions>
  <inkml:trace contextRef="#ctx0" brushRef="#br0">1 0,'0'0,"5"0,1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32.57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6773.33398"/>
      <inkml:brushProperty name="anchorY" value="-6724.93457"/>
      <inkml:brushProperty name="scaleFactor" value="0.5"/>
    </inkml:brush>
  </inkml:definitions>
  <inkml:trace contextRef="#ctx0" brushRef="#br0">0 0,'0'0,"0"0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41.09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7620.00098"/>
      <inkml:brushProperty name="anchorY" value="-7571.60107"/>
      <inkml:brushProperty name="scaleFactor" value="0.5"/>
    </inkml:brush>
  </inkml:definitions>
  <inkml:trace contextRef="#ctx0" brushRef="#br0">0 0,'0'0,"0"0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42.396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6.66797"/>
      <inkml:brushProperty name="anchorY" value="-8418.26758"/>
      <inkml:brushProperty name="scaleFactor" value="0.5"/>
    </inkml:brush>
  </inkml:definitions>
  <inkml:trace contextRef="#ctx0" brushRef="#br0">1 1,'0'0,"0"0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54.98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505.03516"/>
      <inkml:brushProperty name="anchorY" value="-8434.43359"/>
      <inkml:brushProperty name="scaleFactor" value="0.5"/>
    </inkml:brush>
  </inkml:definitions>
  <inkml:trace contextRef="#ctx0" brushRef="#br0">0 0,'0'0,"0"0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3:16:59.57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13.33398"/>
      <inkml:brushProperty name="anchorY" value="-9264.93457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0160"/>
      <inkml:brushProperty name="anchorY" value="-10111.60156"/>
      <inkml:brushProperty name="scaleFactor" value="0.5"/>
    </inkml:brush>
  </inkml:definitions>
  <inkml:trace contextRef="#ctx0" brushRef="#br0">0 0,'0'0,"0"0</inkml:trace>
  <inkml:trace contextRef="#ctx0" brushRef="#br1" timeOffset="1148.58">0 0,'0'0,"0"0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57.07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51.70117"/>
      <inkml:brushProperty name="anchorY" value="-9281.09961"/>
      <inkml:brushProperty name="scaleFactor" value="0.5"/>
    </inkml:brush>
  </inkml:definitions>
  <inkml:trace contextRef="#ctx0" brushRef="#br0">12 0,'0'0,"-5"0,-1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4:55.985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1 1,'0'0,"0"0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58.85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94.08789"/>
      <inkml:brushProperty name="anchorY" value="-8434.43359"/>
      <inkml:brushProperty name="scaleFactor" value="0.5"/>
    </inkml:brush>
  </inkml:definitions>
  <inkml:trace contextRef="#ctx0" brushRef="#br0">0 1,'0'0,"0"0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4:00.17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40.75488"/>
      <inkml:brushProperty name="anchorY" value="-9281.09961"/>
      <inkml:brushProperty name="scaleFactor" value="0.5"/>
    </inkml:brush>
  </inkml:definitions>
  <inkml:trace contextRef="#ctx0" brushRef="#br0">11 0,'0'0,"-4"0,-2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4:02.78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83.14063"/>
      <inkml:brushProperty name="anchorY" value="-8434.43359"/>
      <inkml:brushProperty name="scaleFactor" value="0.5"/>
    </inkml:brush>
  </inkml:definitions>
  <inkml:trace contextRef="#ctx0" brushRef="#br0">0 0,'0'0,"0"0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4:03.85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29.80762"/>
      <inkml:brushProperty name="anchorY" value="-9281.09961"/>
      <inkml:brushProperty name="scaleFactor" value="0.5"/>
    </inkml:brush>
  </inkml:definitions>
  <inkml:trace contextRef="#ctx0" brushRef="#br0">11 0,'0'0,"-5"0,-1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4:11.44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72.80176"/>
      <inkml:brushProperty name="anchorY" value="-8434.43359"/>
      <inkml:brushProperty name="scaleFactor" value="0.5"/>
    </inkml:brush>
  </inkml:definitions>
  <inkml:trace contextRef="#ctx0" brushRef="#br0">0 0,'0'0,"0"0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4:12.98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19.46875"/>
      <inkml:brushProperty name="anchorY" value="-9281.09961"/>
      <inkml:brushProperty name="scaleFactor" value="0.5"/>
    </inkml:brush>
  </inkml:definitions>
  <inkml:trace contextRef="#ctx0" brushRef="#br0">1 1,'0'0,"0"0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33.91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1 0,'0'0,"0"0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35.20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1 1,'0'0,"0"0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36.77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1 1,'0'0,"0"0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38.09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40"/>
      <inkml:brushProperty name="anchorY" value="-2540"/>
      <inkml:brushProperty name="scaleFactor" value="0.5"/>
    </inkml:brush>
  </inkml:definitions>
  <inkml:trace contextRef="#ctx0" brushRef="#br0">1 0,'0'0,"0"0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4:58.045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3417.47021"/>
      <inkml:brushProperty name="anchorY" value="-3370.19507"/>
      <inkml:brushProperty name="scaleFactor" value="0.5"/>
    </inkml:brush>
  </inkml:definitions>
  <inkml:trace contextRef="#ctx0" brushRef="#br0">0 1,'0'0,"0"0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47.36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386.66675"/>
      <inkml:brushProperty name="anchorY" value="-3386.66675"/>
      <inkml:brushProperty name="scaleFactor" value="0.5"/>
    </inkml:brush>
  </inkml:definitions>
  <inkml:trace contextRef="#ctx0" brushRef="#br0">1 11,'0'0,"0"-4,0-2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49.16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33.3335"/>
      <inkml:brushProperty name="anchorY" value="-4222.99512"/>
      <inkml:brushProperty name="scaleFactor" value="0.5"/>
    </inkml:brush>
  </inkml:definitions>
  <inkml:trace contextRef="#ctx0" brushRef="#br0">0 0,'0'0,"0"0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51.00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080"/>
      <inkml:brushProperty name="anchorY" value="-5069.66162"/>
      <inkml:brushProperty name="scaleFactor" value="0.5"/>
    </inkml:brush>
  </inkml:definitions>
  <inkml:trace contextRef="#ctx0" brushRef="#br0">1 0,'0'0,"0"0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53.14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926.66699"/>
      <inkml:brushProperty name="anchorY" value="-5916.32813"/>
      <inkml:brushProperty name="scaleFactor" value="0.5"/>
    </inkml:brush>
  </inkml:definitions>
  <inkml:trace contextRef="#ctx0" brushRef="#br0">1 0,'0'0,"0"0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54.07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6773.3335"/>
      <inkml:brushProperty name="anchorY" value="-6762.99512"/>
      <inkml:brushProperty name="scaleFactor" value="0.5"/>
    </inkml:brush>
  </inkml:definitions>
  <inkml:trace contextRef="#ctx0" brushRef="#br0">0 1,'0'0,"0"0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7:57.07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7620"/>
      <inkml:brushProperty name="anchorY" value="-7609.66162"/>
      <inkml:brushProperty name="scaleFactor" value="0.5"/>
    </inkml:brush>
  </inkml:definitions>
  <inkml:trace contextRef="#ctx0" brushRef="#br0">1 10,'0'0,"0"-4,0-2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00.22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6.66699"/>
      <inkml:brushProperty name="anchorY" value="-8445.99023"/>
      <inkml:brushProperty name="scaleFactor" value="0.5"/>
    </inkml:brush>
  </inkml:definitions>
  <inkml:trace contextRef="#ctx0" brushRef="#br0">0 1,'0'0,"0"0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01.02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13.33398"/>
      <inkml:brushProperty name="anchorY" value="-9292.65625"/>
      <inkml:brushProperty name="scaleFactor" value="0.5"/>
    </inkml:brush>
  </inkml:definitions>
  <inkml:trace contextRef="#ctx0" brushRef="#br0">0 1,'0'0,"0"0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04.02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0160"/>
      <inkml:brushProperty name="anchorY" value="-10139.32324"/>
      <inkml:brushProperty name="scaleFactor" value="0.5"/>
    </inkml:brush>
  </inkml:definitions>
  <inkml:trace contextRef="#ctx0" brushRef="#br0">0 1,'0'0,"0"0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04.91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1006.66699"/>
      <inkml:brushProperty name="anchorY" value="-10985.99023"/>
      <inkml:brushProperty name="scaleFactor" value="0.5"/>
    </inkml:brush>
  </inkml:definitions>
  <inkml:trace contextRef="#ctx0" brushRef="#br0">0 1,'0'0,"0"0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4:56.904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2540"/>
      <inkml:brushProperty name="anchorY" value="-2540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4264.13721"/>
      <inkml:brushProperty name="anchorY" value="-4216.86182"/>
      <inkml:brushProperty name="scaleFactor" value="0.5"/>
    </inkml:brush>
  </inkml:definitions>
  <inkml:trace contextRef="#ctx0" brushRef="#br0">1 17,'0'0,"4"0,2-5,5-1,-1 1</inkml:trace>
  <inkml:trace contextRef="#ctx0" brushRef="#br1" timeOffset="2181.63">133 97,'0'0,"0"4,0 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06.84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1853.33398"/>
      <inkml:brushProperty name="anchorY" value="-11832.65625"/>
      <inkml:brushProperty name="scaleFactor" value="0.5"/>
    </inkml:brush>
  </inkml:definitions>
  <inkml:trace contextRef="#ctx0" brushRef="#br0">0 0,'0'0,"0"0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08.333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2700"/>
      <inkml:brushProperty name="anchorY" value="-12679.32324"/>
      <inkml:brushProperty name="scaleFactor" value="0.5"/>
    </inkml:brush>
  </inkml:definitions>
  <inkml:trace contextRef="#ctx0" brushRef="#br0">1 0,'0'0,"0"0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13.316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3546.66699"/>
      <inkml:brushProperty name="anchorY" value="-13525.99023"/>
      <inkml:brushProperty name="scaleFactor" value="0.5"/>
    </inkml:brush>
  </inkml:definitions>
  <inkml:trace contextRef="#ctx0" brushRef="#br0">0 0,'0'0,"0"0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8:14.92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4393.33398"/>
      <inkml:brushProperty name="anchorY" value="-14372.65625"/>
      <inkml:brushProperty name="scaleFactor" value="0.5"/>
    </inkml:brush>
  </inkml:definitions>
  <inkml:trace contextRef="#ctx0" brushRef="#br0">0 1,'0'0,"0"0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7:18:12.42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0 1,'0'0,"0"0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7:18:13.55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1 0,'0'0,"0"0</inkml:trace>
  <inkml:trace contextRef="#ctx0" brushRef="#br1" timeOffset="2209.29">28 80,'0'0,"4"0,7 0,0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7:18:20.41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66.50586"/>
      <inkml:brushProperty name="anchorY" value="-2540"/>
      <inkml:brushProperty name="scaleFactor" value="0.5"/>
    </inkml:brush>
  </inkml:definitions>
  <inkml:trace contextRef="#ctx0" brushRef="#br0">0 1,'0'0,"0"0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7:18:22.53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413.17261"/>
      <inkml:brushProperty name="anchorY" value="-3386.66675"/>
      <inkml:brushProperty name="scaleFactor" value="0.5"/>
    </inkml:brush>
  </inkml:definitions>
  <inkml:trace contextRef="#ctx0" brushRef="#br0">0 0,'0'0,"0"0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7:18:23.57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59.83936"/>
      <inkml:brushProperty name="anchorY" value="-4233.3335"/>
      <inkml:brushProperty name="scaleFactor" value="0.5"/>
    </inkml:brush>
  </inkml:definitions>
  <inkml:trace contextRef="#ctx0" brushRef="#br0">1 1,'0'0,"0"0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8T17:18:26.97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106.50586"/>
      <inkml:brushProperty name="anchorY" value="-5080"/>
      <inkml:brushProperty name="scaleFactor" value="0.5"/>
    </inkml:brush>
  </inkml:definitions>
  <inkml:trace contextRef="#ctx0" brushRef="#br0">1 0,'0'0,"0"0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5:13.881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8497.4707"/>
      <inkml:brushProperty name="anchorY" value="-8460.5332"/>
      <inkml:brushProperty name="scaleFactor" value="0.5"/>
    </inkml:brush>
  </inkml:definitions>
  <inkml:trace contextRef="#ctx0" brushRef="#br0">0 1,'0'0,"0"0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31T12:56:13.20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31T12:56:14.448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1 0,'0'0,"0"0</inkml:trace>
  <inkml:trace contextRef="#ctx0" brushRef="#br1" timeOffset="3524.02">1 27,'0'0,"0"0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6:12.075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0 1,'0'0,"0"0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6:13.93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1 0,'0'0,"0"0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7:27.917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1693.33337"/>
      <inkml:brushProperty name="anchorY" value="-1693.33337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40"/>
      <inkml:brushProperty name="anchorY" value="-2540"/>
      <inkml:brushProperty name="scaleFactor" value="0.5"/>
    </inkml:brush>
    <inkml:brush xml:id="br2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386.66675"/>
      <inkml:brushProperty name="anchorY" value="-3375.71948"/>
      <inkml:brushProperty name="scaleFactor" value="0.5"/>
    </inkml:brush>
    <inkml:brush xml:id="br3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2524.44116"/>
      <inkml:brushProperty name="anchorY" value="-2518.10547"/>
      <inkml:brushProperty name="scaleFactor" value="0.5"/>
    </inkml:brush>
    <inkml:brush xml:id="br4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3382.05469"/>
      <inkml:brushProperty name="anchorY" value="-3364.77222"/>
      <inkml:brushProperty name="scaleFactor" value="0.5"/>
    </inkml:brush>
  </inkml:definitions>
  <inkml:trace contextRef="#ctx0" brushRef="#br0">0 80,'0'0,"0"0</inkml:trace>
  <inkml:trace contextRef="#ctx0" brushRef="#br1" timeOffset="1437.09">237 160,'0'0,"0"-5,0-1</inkml:trace>
  <inkml:trace contextRef="#ctx0" brushRef="#br2" timeOffset="3811.72">78 292,'0'0,"-4"0,-2-5,1-1</inkml:trace>
  <inkml:trace contextRef="#ctx0" brushRef="#br3" timeOffset="7842.02">396 1,'0'0,"5"0,1 0</inkml:trace>
  <inkml:trace contextRef="#ctx0" brushRef="#br4" timeOffset="9763.44">291 212,'0'0,"0"0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7:49.396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4228.72168"/>
      <inkml:brushProperty name="anchorY" value="-4211.43896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075.38818"/>
      <inkml:brushProperty name="anchorY" value="-5058.10547"/>
      <inkml:brushProperty name="scaleFactor" value="0.5"/>
    </inkml:brush>
    <inkml:brush xml:id="br2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5922.05469"/>
      <inkml:brushProperty name="anchorY" value="-5877.96094"/>
      <inkml:brushProperty name="scaleFactor" value="0.5"/>
    </inkml:brush>
  </inkml:definitions>
  <inkml:trace contextRef="#ctx0" brushRef="#br0">0 52,'0'0,"0"0</inkml:trace>
  <inkml:trace contextRef="#ctx0" brushRef="#br1" timeOffset="1171.59">291 27,'0'0,"0"-5,0-6,0 0</inkml:trace>
  <inkml:trace contextRef="#ctx0" brushRef="#br2" timeOffset="2140.31">159 132,'0'0,"0"0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7:59.44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6768.72168"/>
      <inkml:brushProperty name="anchorY" value="-6724.62793"/>
      <inkml:brushProperty name="scaleFactor" value="0.5"/>
    </inkml:brush>
  </inkml:definitions>
  <inkml:trace contextRef="#ctx0" brushRef="#br0">0 1,'0'0,"0"4,0 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00.909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7615.38818"/>
      <inkml:brushProperty name="anchorY" value="-7582.2417"/>
      <inkml:brushProperty name="scaleFactor" value="0.5"/>
    </inkml:brush>
  </inkml:definitions>
  <inkml:trace contextRef="#ctx0" brushRef="#br0">1 1,'0'0,"0"0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02.112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2.05469"/>
      <inkml:brushProperty name="anchorY" value="-8428.9082"/>
      <inkml:brushProperty name="scaleFactor" value="0.5"/>
    </inkml:brush>
  </inkml:definitions>
  <inkml:trace contextRef="#ctx0" brushRef="#br0">1 0,'0'0,"0"0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03.03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9308.72168"/>
      <inkml:brushProperty name="anchorY" value="-9275.57617"/>
      <inkml:brushProperty name="scaleFactor" value="0.5"/>
    </inkml:brush>
  </inkml:definitions>
  <inkml:trace contextRef="#ctx0" brushRef="#br0">1 1,'0'0,"0"0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5:05.923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6804.13672"/>
      <inkml:brushProperty name="anchorY" value="-6767.2002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9333.19043"/>
      <inkml:brushProperty name="anchorY" value="-9296.25293"/>
      <inkml:brushProperty name="scaleFactor" value="0.5"/>
    </inkml:brush>
  </inkml:definitions>
  <inkml:trace contextRef="#ctx0" brushRef="#br0">0 55,'0'0,"0"0</inkml:trace>
  <inkml:trace contextRef="#ctx0" brushRef="#br1" timeOffset="21651.72">80 1,'0'0,"0"0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12.594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0155.38867"/>
      <inkml:brushProperty name="anchorY" value="-10122.24219"/>
      <inkml:brushProperty name="scaleFactor" value="0.5"/>
    </inkml:brush>
  </inkml:definitions>
  <inkml:trace contextRef="#ctx0" brushRef="#br0">0 1,'0'0,"0"0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13.812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1002.05469"/>
      <inkml:brushProperty name="anchorY" value="-10968.90918"/>
      <inkml:brushProperty name="scaleFactor" value="0.5"/>
    </inkml:brush>
  </inkml:definitions>
  <inkml:trace contextRef="#ctx0" brushRef="#br0">0 0,'0'0,"0"0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15.625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1848.72168"/>
      <inkml:brushProperty name="anchorY" value="-11815.57617"/>
      <inkml:brushProperty name="scaleFactor" value="0.5"/>
    </inkml:brush>
  </inkml:definitions>
  <inkml:trace contextRef="#ctx0" brushRef="#br0">1 1,'0'0,"0"0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18.421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2695.38867"/>
      <inkml:brushProperty name="anchorY" value="-12662.24219"/>
      <inkml:brushProperty name="scaleFactor" value="0.5"/>
    </inkml:brush>
  </inkml:definitions>
  <inkml:trace contextRef="#ctx0" brushRef="#br0">1 0,'0'0,"0"0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20.936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3542.05469"/>
      <inkml:brushProperty name="anchorY" value="-13508.90918"/>
      <inkml:brushProperty name="scaleFactor" value="0.5"/>
    </inkml:brush>
  </inkml:definitions>
  <inkml:trace contextRef="#ctx0" brushRef="#br0">0 1,'0'0,"0"0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22.264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4388.72168"/>
      <inkml:brushProperty name="anchorY" value="-14355.57617"/>
      <inkml:brushProperty name="scaleFactor" value="0.5"/>
    </inkml:brush>
  </inkml:definitions>
  <inkml:trace contextRef="#ctx0" brushRef="#br0">0 1,'0'0,"0"0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27.153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5235.38867"/>
      <inkml:brushProperty name="anchorY" value="-15202.24219"/>
      <inkml:brushProperty name="scaleFactor" value="0.5"/>
    </inkml:brush>
  </inkml:definitions>
  <inkml:trace contextRef="#ctx0" brushRef="#br0">1 0,'0'0,"0"0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28.090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6082.05469"/>
      <inkml:brushProperty name="anchorY" value="-16048.90918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6928.72266"/>
      <inkml:brushProperty name="anchorY" value="-16895.57617"/>
      <inkml:brushProperty name="scaleFactor" value="0.5"/>
    </inkml:brush>
  </inkml:definitions>
  <inkml:trace contextRef="#ctx0" brushRef="#br0">1 1,'0'0,"0"0</inkml:trace>
  <inkml:trace contextRef="#ctx0" brushRef="#br1" timeOffset="874.8">106 1,'0'0,"0"4,0 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32.308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7775.38867"/>
      <inkml:brushProperty name="anchorY" value="-17753.18945"/>
      <inkml:brushProperty name="scaleFactor" value="0.5"/>
    </inkml:brush>
  </inkml:definitions>
  <inkml:trace contextRef="#ctx0" brushRef="#br0">1 11,'0'0,"0"-4,0-2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33.308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8622.05469"/>
      <inkml:brushProperty name="anchorY" value="-18589.51563"/>
      <inkml:brushProperty name="scaleFactor" value="0.5"/>
    </inkml:brush>
  </inkml:definitions>
  <inkml:trace contextRef="#ctx0" brushRef="#br0">0 0,'0'0,"0"0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11T18:54:52.652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0"/>
      <inkml:brushProperty name="anchorY" value="0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5110.80371"/>
      <inkml:brushProperty name="anchorY" value="-5073.86719"/>
      <inkml:brushProperty name="scaleFactor" value="0.5"/>
    </inkml:brush>
    <inkml:brush xml:id="br2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5957.47021"/>
      <inkml:brushProperty name="anchorY" value="-5920.5332"/>
      <inkml:brushProperty name="scaleFactor" value="0.5"/>
    </inkml:brush>
    <inkml:brush xml:id="br3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7650.80371"/>
      <inkml:brushProperty name="anchorY" value="-7613.8667"/>
      <inkml:brushProperty name="scaleFactor" value="0.5"/>
    </inkml:brush>
    <inkml:brush xml:id="br4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9344.13672"/>
      <inkml:brushProperty name="anchorY" value="-9307.20117"/>
      <inkml:brushProperty name="scaleFactor" value="0.5"/>
    </inkml:brush>
    <inkml:brush xml:id="br5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10190.80371"/>
      <inkml:brushProperty name="anchorY" value="-10142.91992"/>
      <inkml:brushProperty name="scaleFactor" value="0.5"/>
    </inkml:brush>
    <inkml:brush xml:id="br6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10179.85742"/>
      <inkml:brushProperty name="anchorY" value="-10142.91992"/>
      <inkml:brushProperty name="scaleFactor" value="0.5"/>
    </inkml:brush>
    <inkml:brush xml:id="br7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11026.52344"/>
      <inkml:brushProperty name="anchorY" value="-10989.58594"/>
      <inkml:brushProperty name="scaleFactor" value="0.5"/>
    </inkml:brush>
  </inkml:definitions>
  <inkml:trace contextRef="#ctx0" brushRef="#br0">27 0,'0'0,"0"0</inkml:trace>
  <inkml:trace contextRef="#ctx0" brushRef="#br1" timeOffset="7361.22">0 159,'0'0,"0"0</inkml:trace>
  <inkml:trace contextRef="#ctx0" brushRef="#br2" timeOffset="12210.34">0 186,'0'0,"0"0</inkml:trace>
  <inkml:trace contextRef="#ctx0" brushRef="#br3" timeOffset="14423.21">239 80,'0'0,"0"0</inkml:trace>
  <inkml:trace contextRef="#ctx0" brushRef="#br4" timeOffset="23279.22">159 239,'0'0,"0"-5,0-1</inkml:trace>
  <inkml:trace contextRef="#ctx0" brushRef="#br5" timeOffset="28167.3">371 80,'0'0,"-5"0,-1 0</inkml:trace>
  <inkml:trace contextRef="#ctx0" brushRef="#br6" timeOffset="38889.61">0 53,'0'0,"0"0</inkml:trace>
  <inkml:trace contextRef="#ctx0" brushRef="#br7" timeOffset="40211.55">0 53,'0'0,"0"0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08:35.261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9468.72266"/>
      <inkml:brushProperty name="anchorY" value="-19436.18359"/>
      <inkml:brushProperty name="scaleFactor" value="0.5"/>
    </inkml:brush>
  </inkml:definitions>
  <inkml:trace contextRef="#ctx0" brushRef="#br0">11 1,'0'0,"-4"0,-2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46.024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1 0,'0'0,"0"0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47.711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1693.33337"/>
      <inkml:brushProperty name="anchorY" value="-1693.33337"/>
      <inkml:brushProperty name="scaleFactor" value="0.5"/>
    </inkml:brush>
  </inkml:definitions>
  <inkml:trace contextRef="#ctx0" brushRef="#br0">0 0,'0'0,"0"0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44.650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0"/>
      <inkml:brushProperty name="anchorY" value="0"/>
      <inkml:brushProperty name="scaleFactor" value="0.5"/>
    </inkml:brush>
    <inkml:brush xml:id="br1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2540"/>
      <inkml:brushProperty name="anchorY" value="-2540"/>
      <inkml:brushProperty name="scaleFactor" value="0.5"/>
    </inkml:brush>
  </inkml:definitions>
  <inkml:trace contextRef="#ctx0" brushRef="#br0">1 1,'0'0,"0"0</inkml:trace>
  <inkml:trace contextRef="#ctx0" brushRef="#br1" timeOffset="4858.23">132 45,'0'0,"0"0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53.163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3386.66675"/>
      <inkml:brushProperty name="anchorY" value="-3386.66675"/>
      <inkml:brushProperty name="scaleFactor" value="0.5"/>
    </inkml:brush>
  </inkml:definitions>
  <inkml:trace contextRef="#ctx0" brushRef="#br0">0 0,'0'0,"0"0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54.210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4233.3335"/>
      <inkml:brushProperty name="anchorY" value="-4233.3335"/>
      <inkml:brushProperty name="scaleFactor" value="0.5"/>
    </inkml:brush>
  </inkml:definitions>
  <inkml:trace contextRef="#ctx0" brushRef="#br0">0 1,'0'0,"0"0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56.178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5080"/>
      <inkml:brushProperty name="anchorY" value="-5080"/>
      <inkml:brushProperty name="scaleFactor" value="0.5"/>
    </inkml:brush>
  </inkml:definitions>
  <inkml:trace contextRef="#ctx0" brushRef="#br0">1 0,'0'0,"0"0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29:57.084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5926.66699"/>
      <inkml:brushProperty name="anchorY" value="-5926.66699"/>
      <inkml:brushProperty name="scaleFactor" value="0.5"/>
    </inkml:brush>
  </inkml:definitions>
  <inkml:trace contextRef="#ctx0" brushRef="#br0">15 10,'0'0,"-4"0,-1-5,0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30:00.771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5066.25"/>
      <inkml:brushProperty name="anchorY" value="-5070.86133"/>
      <inkml:brushProperty name="scaleFactor" value="0.5"/>
    </inkml:brush>
  </inkml:definitions>
  <inkml:trace contextRef="#ctx0" brushRef="#br0">1 0,'0'0,"0"0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30:03.067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5912.91699"/>
      <inkml:brushProperty name="anchorY" value="-5917.52832"/>
      <inkml:brushProperty name="scaleFactor" value="0.5"/>
    </inkml:brush>
  </inkml:definitions>
  <inkml:trace contextRef="#ctx0" brushRef="#br0">0 9,'0'0,"0"-4,0-1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24.491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0 1,'0'0,"0"0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30:04.458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6759.5835"/>
      <inkml:brushProperty name="anchorY" value="-6755.05615"/>
      <inkml:brushProperty name="scaleFactor" value="0.5"/>
    </inkml:brush>
  </inkml:definitions>
  <inkml:trace contextRef="#ctx0" brushRef="#br0">1 1,'0'0,"0"4,0 6,0-1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30:05.317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7606.25"/>
      <inkml:brushProperty name="anchorY" value="-7624.61279"/>
      <inkml:brushProperty name="scaleFactor" value="0.5"/>
    </inkml:brush>
  </inkml:definitions>
  <inkml:trace contextRef="#ctx0" brushRef="#br0">1 1,'0'0,"0"0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30:06.379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8452.91699"/>
      <inkml:brushProperty name="anchorY" value="-8471.2793"/>
      <inkml:brushProperty name="scaleFactor" value="0.5"/>
    </inkml:brush>
  </inkml:definitions>
  <inkml:trace contextRef="#ctx0" brushRef="#br0">1 1,'0'0,"3"0,3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1T14:30:11.550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gnorePressure" value="1"/>
      <inkml:brushProperty name="inkEffects" value="rosegold"/>
      <inkml:brushProperty name="anchorX" value="-9308.72168"/>
      <inkml:brushProperty name="anchorY" value="-9317.94629"/>
      <inkml:brushProperty name="scaleFactor" value="0.5"/>
    </inkml:brush>
  </inkml:definitions>
  <inkml:trace contextRef="#ctx0" brushRef="#br0">1 1,'0'0,"0"0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47:31.488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3500,'0'-14,"0"-1,1 0,0 1,2-1,-1 0,2 1,0 0,1 0,0 0,1 1,6-10,35-59,57-73,70-74,-122 163,441-524,-231 284,-125 141,86-101,-160 193,327-354,-162 184,-96 98,-62 77,75-56,-77 67,-25 24,42-25,-42 31,-2-2,11-12,62-51,-90 74,-9 5,-3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47:33.304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5130,'0'-1,"0"-18,1 1,0-1,3-11,-2 21,0 1,1-1,1 1,-1 0,1 0,0 0,1 0,0 1,1-2,49-60,61-61,55-46,61-54,49-49,626-603,35 23,-687 636,329-283,19 26,-74 116,8 28,-413 260,307-177,-349 212,18-2,-80 36,-2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47:35.236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3041,'1'-3,"0"-1,0 0,1 0,0 1,-1-1,1 1,0 0,1-1,-1 1,0 0,1 0,0 0,1-1,6-8,105-113,118-100,-124 123,383-351,293-195,-457 413,-164 120,28-12,5 8,174-74,-349 182,30-13,-1-2,-1-2,-2-3,26-21,-2-3,2 4,28-12,30-20,136-104,-232 166,-19 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48:02.730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3409,'3'-74,"4"1,2-1,13-41,34-139,-34 178,2 0,15-25,41-73,67-102,118-160,-221 364,4 2,3 2,54-57,298-260,-246 253,168-106,-284 210,-8 6,26-23,-33 26,0 0,1 2,27-12,-14 6,17-12,-1-4,-15 9,0 3,2 1,20-8,-11 7,41-27,6-4,-25 9,-56 41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48:04.617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3271,'1'-10,"0"0,0 0,0 1,1-1,1 0,0 1,0 0,1 0,0 0,0 0,6-8,7-8,2 1,0 1,5-4,-6 8,454-502,-336 379,47-32,158-120,-126 110,84-78,276-235,-405 364,6 7,118-60,-186 123,113-70,-122 64,-51 34,2 2,11-3,11-3,-1-3,10-12,-68 45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48:06.466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2636,'1'-3,"0"0,0 1,1-1,-1 0,1 0,-1 1,1-1,0 1,0-1,0 1,1-1,4-6,28-32,1 1,2 2,26-20,38-38,110-135,-26 26,-28 37,172-171,76-25,230-169,-572 483,57-34,-19 15,161-112,-239 167,1 0,1 1,-1 2,7-2,25-11,-37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8:13:26.500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gnorePressure" value="1"/>
      <inkml:brushProperty name="inkEffects" value="bronze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0 0,'0'0,"5"0,6 0,0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35:13.553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1 10,'0'0,"0"-4,0-2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35:17.552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846.66669"/>
      <inkml:brushProperty name="anchorY" value="-836.32764"/>
      <inkml:brushProperty name="scaleFactor" value="0.5"/>
    </inkml:brush>
  </inkml:definitions>
  <inkml:trace contextRef="#ctx0" brushRef="#br0">0 1,'0'0,"0"0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35:24.300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1693.33337"/>
      <inkml:brushProperty name="anchorY" value="-1682.99438"/>
      <inkml:brushProperty name="scaleFactor" value="0.5"/>
    </inkml:brush>
  </inkml:definitions>
  <inkml:trace contextRef="#ctx0" brushRef="#br0">1 1,'0'0,"0"0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19:35:26.495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gnorePressure" value="1"/>
      <inkml:brushProperty name="inkEffects" value="silver"/>
      <inkml:brushProperty name="anchorX" value="-2540"/>
      <inkml:brushProperty name="anchorY" value="-2529.66113"/>
      <inkml:brushProperty name="scaleFactor" value="0.5"/>
    </inkml:brush>
  </inkml:definitions>
  <inkml:trace contextRef="#ctx0" brushRef="#br0">0 0,'0'0,"0"0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25.587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5240"/>
      <inkml:brushProperty name="anchorY" value="-15219.32324"/>
      <inkml:brushProperty name="scaleFactor" value="0.5"/>
    </inkml:brush>
  </inkml:definitions>
  <inkml:trace contextRef="#ctx0" brushRef="#br0">0 6,'0'0,"0"-6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26.69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6086.66699"/>
      <inkml:brushProperty name="anchorY" value="-16060.54492"/>
      <inkml:brushProperty name="scaleFactor" value="0.5"/>
    </inkml:brush>
  </inkml:definitions>
  <inkml:trace contextRef="#ctx0" brushRef="#br0">0 11,'0'0,"0"-4,0-3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29.13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6933.33398"/>
      <inkml:brushProperty name="anchorY" value="-16896.26563"/>
      <inkml:brushProperty name="scaleFactor" value="0.5"/>
    </inkml:brush>
  </inkml:definitions>
  <inkml:trace contextRef="#ctx0" brushRef="#br0">1 1,'0'0,"0"0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32.46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7780"/>
      <inkml:brushProperty name="anchorY" value="-17742.93164"/>
      <inkml:brushProperty name="scaleFactor" value="0.5"/>
    </inkml:brush>
  </inkml:definitions>
  <inkml:trace contextRef="#ctx0" brushRef="#br0">1 0,'0'0,"0"0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34.60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8626.66797"/>
      <inkml:brushProperty name="anchorY" value="-18589.59766"/>
      <inkml:brushProperty name="scaleFactor" value="0.5"/>
    </inkml:brush>
  </inkml:definitions>
  <inkml:trace contextRef="#ctx0" brushRef="#br0">0 1,'0'0,"0"0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22:36.77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gnorePressure" value="1"/>
      <inkml:brushProperty name="inkEffects" value="gold"/>
      <inkml:brushProperty name="anchorX" value="-19473.33398"/>
      <inkml:brushProperty name="anchorY" value="-19436.26563"/>
      <inkml:brushProperty name="scaleFactor" value="0.5"/>
    </inkml:brush>
  </inkml:definitions>
  <inkml:trace contextRef="#ctx0" brushRef="#br0">1 1,'0'0,"0"0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347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33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11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5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56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88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77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14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74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27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98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3D8DD-A216-4A73-9B72-9331934C9318}" type="datetimeFigureOut">
              <a:rPr lang="it-IT" smtClean="0"/>
              <a:t>15/06/2021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F62E5-2B7F-4C93-8A49-1788D6F208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1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8.png"/><Relationship Id="rId18" Type="http://schemas.openxmlformats.org/officeDocument/2006/relationships/customXml" Target="../ink/ink6.xml"/><Relationship Id="rId3" Type="http://schemas.openxmlformats.org/officeDocument/2006/relationships/image" Target="../media/image27.jpeg"/><Relationship Id="rId21" Type="http://schemas.openxmlformats.org/officeDocument/2006/relationships/image" Target="../media/image32.png"/><Relationship Id="rId7" Type="http://schemas.openxmlformats.org/officeDocument/2006/relationships/image" Target="../media/image31.jpeg"/><Relationship Id="rId12" Type="http://schemas.openxmlformats.org/officeDocument/2006/relationships/customXml" Target="../ink/ink3.xml"/><Relationship Id="rId17" Type="http://schemas.openxmlformats.org/officeDocument/2006/relationships/image" Target="../media/image30.png"/><Relationship Id="rId2" Type="http://schemas.openxmlformats.org/officeDocument/2006/relationships/image" Target="../media/image26.jpe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27.png"/><Relationship Id="rId5" Type="http://schemas.openxmlformats.org/officeDocument/2006/relationships/image" Target="../media/image29.jpeg"/><Relationship Id="rId15" Type="http://schemas.openxmlformats.org/officeDocument/2006/relationships/image" Target="../media/image29.png"/><Relationship Id="rId10" Type="http://schemas.openxmlformats.org/officeDocument/2006/relationships/customXml" Target="../ink/ink2.xml"/><Relationship Id="rId19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image" Target="../media/image26.png"/><Relationship Id="rId1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9" Type="http://schemas.openxmlformats.org/officeDocument/2006/relationships/image" Target="../media/image80.png"/><Relationship Id="rId21" Type="http://schemas.openxmlformats.org/officeDocument/2006/relationships/image" Target="../media/image72.png"/><Relationship Id="rId34" Type="http://schemas.openxmlformats.org/officeDocument/2006/relationships/customXml" Target="../ink/ink23.xml"/><Relationship Id="rId42" Type="http://schemas.openxmlformats.org/officeDocument/2006/relationships/customXml" Target="../ink/ink27.xml"/><Relationship Id="rId47" Type="http://schemas.openxmlformats.org/officeDocument/2006/relationships/customXml" Target="../ink/ink30.xml"/><Relationship Id="rId50" Type="http://schemas.openxmlformats.org/officeDocument/2006/relationships/image" Target="../media/image44.png"/><Relationship Id="rId55" Type="http://schemas.openxmlformats.org/officeDocument/2006/relationships/customXml" Target="../ink/ink35.xml"/><Relationship Id="rId63" Type="http://schemas.openxmlformats.org/officeDocument/2006/relationships/customXml" Target="../ink/ink39.xml"/><Relationship Id="rId68" Type="http://schemas.openxmlformats.org/officeDocument/2006/relationships/customXml" Target="../ink/ink42.xml"/><Relationship Id="rId76" Type="http://schemas.openxmlformats.org/officeDocument/2006/relationships/customXml" Target="../ink/ink46.xml"/><Relationship Id="rId84" Type="http://schemas.openxmlformats.org/officeDocument/2006/relationships/image" Target="../media/image55.png"/><Relationship Id="rId7" Type="http://schemas.openxmlformats.org/officeDocument/2006/relationships/image" Target="../media/image65.png"/><Relationship Id="rId71" Type="http://schemas.openxmlformats.org/officeDocument/2006/relationships/image" Target="../media/image53.png"/><Relationship Id="rId2" Type="http://schemas.openxmlformats.org/officeDocument/2006/relationships/image" Target="../media/image32.jpg"/><Relationship Id="rId16" Type="http://schemas.openxmlformats.org/officeDocument/2006/relationships/customXml" Target="../ink/ink13.xml"/><Relationship Id="rId29" Type="http://schemas.openxmlformats.org/officeDocument/2006/relationships/image" Target="../media/image76.png"/><Relationship Id="rId11" Type="http://schemas.openxmlformats.org/officeDocument/2006/relationships/image" Target="../media/image67.png"/><Relationship Id="rId24" Type="http://schemas.openxmlformats.org/officeDocument/2006/relationships/customXml" Target="../ink/ink17.xml"/><Relationship Id="rId32" Type="http://schemas.openxmlformats.org/officeDocument/2006/relationships/customXml" Target="../ink/ink22.xml"/><Relationship Id="rId37" Type="http://schemas.openxmlformats.org/officeDocument/2006/relationships/image" Target="../media/image79.png"/><Relationship Id="rId40" Type="http://schemas.openxmlformats.org/officeDocument/2006/relationships/customXml" Target="../ink/ink26.xml"/><Relationship Id="rId45" Type="http://schemas.openxmlformats.org/officeDocument/2006/relationships/image" Target="../media/image42.png"/><Relationship Id="rId53" Type="http://schemas.openxmlformats.org/officeDocument/2006/relationships/customXml" Target="../ink/ink34.xml"/><Relationship Id="rId58" Type="http://schemas.openxmlformats.org/officeDocument/2006/relationships/image" Target="../media/image47.png"/><Relationship Id="rId66" Type="http://schemas.openxmlformats.org/officeDocument/2006/relationships/image" Target="../media/image51.png"/><Relationship Id="rId74" Type="http://schemas.openxmlformats.org/officeDocument/2006/relationships/customXml" Target="../ink/ink45.xml"/><Relationship Id="rId79" Type="http://schemas.openxmlformats.org/officeDocument/2006/relationships/customXml" Target="../ink/ink48.xml"/><Relationship Id="rId5" Type="http://schemas.openxmlformats.org/officeDocument/2006/relationships/image" Target="../media/image35.jpg"/><Relationship Id="rId61" Type="http://schemas.openxmlformats.org/officeDocument/2006/relationships/customXml" Target="../ink/ink38.xml"/><Relationship Id="rId82" Type="http://schemas.openxmlformats.org/officeDocument/2006/relationships/image" Target="../media/image54.png"/><Relationship Id="rId19" Type="http://schemas.openxmlformats.org/officeDocument/2006/relationships/image" Target="../media/image71.png"/><Relationship Id="rId4" Type="http://schemas.openxmlformats.org/officeDocument/2006/relationships/image" Target="../media/image34.jpg"/><Relationship Id="rId9" Type="http://schemas.openxmlformats.org/officeDocument/2006/relationships/image" Target="../media/image66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75.png"/><Relationship Id="rId30" Type="http://schemas.openxmlformats.org/officeDocument/2006/relationships/customXml" Target="../ink/ink20.xml"/><Relationship Id="rId35" Type="http://schemas.openxmlformats.org/officeDocument/2006/relationships/image" Target="../media/image78.png"/><Relationship Id="rId43" Type="http://schemas.openxmlformats.org/officeDocument/2006/relationships/image" Target="../media/image41.png"/><Relationship Id="rId48" Type="http://schemas.openxmlformats.org/officeDocument/2006/relationships/image" Target="../media/image43.png"/><Relationship Id="rId56" Type="http://schemas.openxmlformats.org/officeDocument/2006/relationships/image" Target="../media/image46.png"/><Relationship Id="rId64" Type="http://schemas.openxmlformats.org/officeDocument/2006/relationships/image" Target="../media/image50.png"/><Relationship Id="rId69" Type="http://schemas.openxmlformats.org/officeDocument/2006/relationships/image" Target="../media/image52.png"/><Relationship Id="rId77" Type="http://schemas.openxmlformats.org/officeDocument/2006/relationships/customXml" Target="../ink/ink47.xml"/><Relationship Id="rId8" Type="http://schemas.openxmlformats.org/officeDocument/2006/relationships/customXml" Target="../ink/ink9.xml"/><Relationship Id="rId51" Type="http://schemas.openxmlformats.org/officeDocument/2006/relationships/customXml" Target="../ink/ink32.xml"/><Relationship Id="rId72" Type="http://schemas.openxmlformats.org/officeDocument/2006/relationships/customXml" Target="../ink/ink44.xml"/><Relationship Id="rId80" Type="http://schemas.openxmlformats.org/officeDocument/2006/relationships/image" Target="../media/image39.png"/><Relationship Id="rId85" Type="http://schemas.openxmlformats.org/officeDocument/2006/relationships/customXml" Target="../ink/ink51.xml"/><Relationship Id="rId3" Type="http://schemas.openxmlformats.org/officeDocument/2006/relationships/image" Target="../media/image33.jpg"/><Relationship Id="rId12" Type="http://schemas.openxmlformats.org/officeDocument/2006/relationships/customXml" Target="../ink/ink11.xml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33" Type="http://schemas.openxmlformats.org/officeDocument/2006/relationships/image" Target="../media/image77.png"/><Relationship Id="rId38" Type="http://schemas.openxmlformats.org/officeDocument/2006/relationships/customXml" Target="../ink/ink25.xml"/><Relationship Id="rId46" Type="http://schemas.openxmlformats.org/officeDocument/2006/relationships/customXml" Target="../ink/ink29.xml"/><Relationship Id="rId59" Type="http://schemas.openxmlformats.org/officeDocument/2006/relationships/customXml" Target="../ink/ink37.xml"/><Relationship Id="rId67" Type="http://schemas.openxmlformats.org/officeDocument/2006/relationships/customXml" Target="../ink/ink41.xml"/><Relationship Id="rId20" Type="http://schemas.openxmlformats.org/officeDocument/2006/relationships/customXml" Target="../ink/ink15.xml"/><Relationship Id="rId41" Type="http://schemas.openxmlformats.org/officeDocument/2006/relationships/image" Target="../media/image40.png"/><Relationship Id="rId54" Type="http://schemas.openxmlformats.org/officeDocument/2006/relationships/image" Target="../media/image45.png"/><Relationship Id="rId62" Type="http://schemas.openxmlformats.org/officeDocument/2006/relationships/image" Target="../media/image49.png"/><Relationship Id="rId70" Type="http://schemas.openxmlformats.org/officeDocument/2006/relationships/customXml" Target="../ink/ink43.xml"/><Relationship Id="rId75" Type="http://schemas.openxmlformats.org/officeDocument/2006/relationships/image" Target="../media/image37.png"/><Relationship Id="rId83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28" Type="http://schemas.openxmlformats.org/officeDocument/2006/relationships/customXml" Target="../ink/ink19.xml"/><Relationship Id="rId36" Type="http://schemas.openxmlformats.org/officeDocument/2006/relationships/customXml" Target="../ink/ink24.xml"/><Relationship Id="rId49" Type="http://schemas.openxmlformats.org/officeDocument/2006/relationships/customXml" Target="../ink/ink31.xml"/><Relationship Id="rId57" Type="http://schemas.openxmlformats.org/officeDocument/2006/relationships/customXml" Target="../ink/ink36.xml"/><Relationship Id="rId10" Type="http://schemas.openxmlformats.org/officeDocument/2006/relationships/customXml" Target="../ink/ink10.xml"/><Relationship Id="rId31" Type="http://schemas.openxmlformats.org/officeDocument/2006/relationships/customXml" Target="../ink/ink21.xml"/><Relationship Id="rId44" Type="http://schemas.openxmlformats.org/officeDocument/2006/relationships/customXml" Target="../ink/ink28.xml"/><Relationship Id="rId52" Type="http://schemas.openxmlformats.org/officeDocument/2006/relationships/customXml" Target="../ink/ink33.xml"/><Relationship Id="rId60" Type="http://schemas.openxmlformats.org/officeDocument/2006/relationships/image" Target="../media/image48.png"/><Relationship Id="rId65" Type="http://schemas.openxmlformats.org/officeDocument/2006/relationships/customXml" Target="../ink/ink40.xml"/><Relationship Id="rId73" Type="http://schemas.openxmlformats.org/officeDocument/2006/relationships/image" Target="../media/image36.png"/><Relationship Id="rId78" Type="http://schemas.openxmlformats.org/officeDocument/2006/relationships/image" Target="../media/image38.png"/><Relationship Id="rId81" Type="http://schemas.openxmlformats.org/officeDocument/2006/relationships/customXml" Target="../ink/ink49.xml"/><Relationship Id="rId86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85.png"/><Relationship Id="rId18" Type="http://schemas.openxmlformats.org/officeDocument/2006/relationships/customXml" Target="../ink/ink59.xml"/><Relationship Id="rId26" Type="http://schemas.openxmlformats.org/officeDocument/2006/relationships/customXml" Target="../ink/ink63.xml"/><Relationship Id="rId39" Type="http://schemas.openxmlformats.org/officeDocument/2006/relationships/image" Target="../media/image97.png"/><Relationship Id="rId3" Type="http://schemas.openxmlformats.org/officeDocument/2006/relationships/image" Target="../media/image69.jpeg"/><Relationship Id="rId21" Type="http://schemas.openxmlformats.org/officeDocument/2006/relationships/image" Target="../media/image89.png"/><Relationship Id="rId34" Type="http://schemas.openxmlformats.org/officeDocument/2006/relationships/customXml" Target="../ink/ink68.xml"/><Relationship Id="rId7" Type="http://schemas.openxmlformats.org/officeDocument/2006/relationships/image" Target="../media/image82.png"/><Relationship Id="rId12" Type="http://schemas.openxmlformats.org/officeDocument/2006/relationships/customXml" Target="../ink/ink56.xml"/><Relationship Id="rId17" Type="http://schemas.openxmlformats.org/officeDocument/2006/relationships/image" Target="../media/image87.png"/><Relationship Id="rId25" Type="http://schemas.openxmlformats.org/officeDocument/2006/relationships/image" Target="../media/image91.png"/><Relationship Id="rId33" Type="http://schemas.openxmlformats.org/officeDocument/2006/relationships/image" Target="../media/image94.png"/><Relationship Id="rId38" Type="http://schemas.openxmlformats.org/officeDocument/2006/relationships/customXml" Target="../ink/ink70.xml"/><Relationship Id="rId2" Type="http://schemas.openxmlformats.org/officeDocument/2006/relationships/image" Target="../media/image68.jpeg"/><Relationship Id="rId16" Type="http://schemas.openxmlformats.org/officeDocument/2006/relationships/customXml" Target="../ink/ink58.xml"/><Relationship Id="rId20" Type="http://schemas.openxmlformats.org/officeDocument/2006/relationships/customXml" Target="../ink/ink60.xml"/><Relationship Id="rId29" Type="http://schemas.openxmlformats.org/officeDocument/2006/relationships/customXml" Target="../ink/ink6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.xml"/><Relationship Id="rId11" Type="http://schemas.openxmlformats.org/officeDocument/2006/relationships/image" Target="../media/image84.png"/><Relationship Id="rId24" Type="http://schemas.openxmlformats.org/officeDocument/2006/relationships/customXml" Target="../ink/ink62.xml"/><Relationship Id="rId32" Type="http://schemas.openxmlformats.org/officeDocument/2006/relationships/customXml" Target="../ink/ink67.xml"/><Relationship Id="rId37" Type="http://schemas.openxmlformats.org/officeDocument/2006/relationships/image" Target="../media/image96.pn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23" Type="http://schemas.openxmlformats.org/officeDocument/2006/relationships/image" Target="../media/image90.png"/><Relationship Id="rId28" Type="http://schemas.openxmlformats.org/officeDocument/2006/relationships/customXml" Target="../ink/ink64.xml"/><Relationship Id="rId36" Type="http://schemas.openxmlformats.org/officeDocument/2006/relationships/customXml" Target="../ink/ink69.xml"/><Relationship Id="rId10" Type="http://schemas.openxmlformats.org/officeDocument/2006/relationships/customXml" Target="../ink/ink55.xml"/><Relationship Id="rId19" Type="http://schemas.openxmlformats.org/officeDocument/2006/relationships/image" Target="../media/image88.png"/><Relationship Id="rId31" Type="http://schemas.openxmlformats.org/officeDocument/2006/relationships/image" Target="../media/image93.png"/><Relationship Id="rId4" Type="http://schemas.openxmlformats.org/officeDocument/2006/relationships/customXml" Target="../ink/ink52.xml"/><Relationship Id="rId9" Type="http://schemas.openxmlformats.org/officeDocument/2006/relationships/image" Target="../media/image83.png"/><Relationship Id="rId14" Type="http://schemas.openxmlformats.org/officeDocument/2006/relationships/customXml" Target="../ink/ink57.xml"/><Relationship Id="rId22" Type="http://schemas.openxmlformats.org/officeDocument/2006/relationships/customXml" Target="../ink/ink61.xml"/><Relationship Id="rId27" Type="http://schemas.openxmlformats.org/officeDocument/2006/relationships/image" Target="../media/image92.png"/><Relationship Id="rId30" Type="http://schemas.openxmlformats.org/officeDocument/2006/relationships/customXml" Target="../ink/ink66.xml"/><Relationship Id="rId35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2.xml"/><Relationship Id="rId13" Type="http://schemas.openxmlformats.org/officeDocument/2006/relationships/image" Target="../media/image390.png"/><Relationship Id="rId18" Type="http://schemas.openxmlformats.org/officeDocument/2006/relationships/image" Target="../media/image410.png"/><Relationship Id="rId26" Type="http://schemas.openxmlformats.org/officeDocument/2006/relationships/customXml" Target="../ink/ink82.xml"/><Relationship Id="rId3" Type="http://schemas.openxmlformats.org/officeDocument/2006/relationships/image" Target="../media/image73.jpg"/><Relationship Id="rId21" Type="http://schemas.openxmlformats.org/officeDocument/2006/relationships/image" Target="../media/image420.png"/><Relationship Id="rId7" Type="http://schemas.openxmlformats.org/officeDocument/2006/relationships/image" Target="../media/image361.png"/><Relationship Id="rId12" Type="http://schemas.openxmlformats.org/officeDocument/2006/relationships/customXml" Target="../ink/ink74.xml"/><Relationship Id="rId17" Type="http://schemas.openxmlformats.org/officeDocument/2006/relationships/customXml" Target="../ink/ink77.xml"/><Relationship Id="rId25" Type="http://schemas.openxmlformats.org/officeDocument/2006/relationships/image" Target="../media/image440.png"/><Relationship Id="rId2" Type="http://schemas.openxmlformats.org/officeDocument/2006/relationships/image" Target="../media/image72.jpg"/><Relationship Id="rId16" Type="http://schemas.openxmlformats.org/officeDocument/2006/relationships/customXml" Target="../ink/ink76.xml"/><Relationship Id="rId20" Type="http://schemas.openxmlformats.org/officeDocument/2006/relationships/customXml" Target="../ink/ink79.xml"/><Relationship Id="rId29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1.xml"/><Relationship Id="rId11" Type="http://schemas.openxmlformats.org/officeDocument/2006/relationships/image" Target="../media/image380.png"/><Relationship Id="rId24" Type="http://schemas.openxmlformats.org/officeDocument/2006/relationships/customXml" Target="../ink/ink81.xml"/><Relationship Id="rId5" Type="http://schemas.openxmlformats.org/officeDocument/2006/relationships/image" Target="../media/image75.jpg"/><Relationship Id="rId15" Type="http://schemas.openxmlformats.org/officeDocument/2006/relationships/image" Target="../media/image400.png"/><Relationship Id="rId23" Type="http://schemas.openxmlformats.org/officeDocument/2006/relationships/image" Target="../media/image430.png"/><Relationship Id="rId28" Type="http://schemas.openxmlformats.org/officeDocument/2006/relationships/customXml" Target="../ink/ink83.xml"/><Relationship Id="rId10" Type="http://schemas.openxmlformats.org/officeDocument/2006/relationships/customXml" Target="../ink/ink73.xml"/><Relationship Id="rId19" Type="http://schemas.openxmlformats.org/officeDocument/2006/relationships/customXml" Target="../ink/ink78.xml"/><Relationship Id="rId4" Type="http://schemas.openxmlformats.org/officeDocument/2006/relationships/image" Target="../media/image74.jpg"/><Relationship Id="rId9" Type="http://schemas.openxmlformats.org/officeDocument/2006/relationships/image" Target="../media/image370.png"/><Relationship Id="rId14" Type="http://schemas.openxmlformats.org/officeDocument/2006/relationships/customXml" Target="../ink/ink75.xml"/><Relationship Id="rId22" Type="http://schemas.openxmlformats.org/officeDocument/2006/relationships/customXml" Target="../ink/ink80.xml"/><Relationship Id="rId27" Type="http://schemas.openxmlformats.org/officeDocument/2006/relationships/image" Target="../media/image4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13" Type="http://schemas.openxmlformats.org/officeDocument/2006/relationships/customXml" Target="../ink/ink89.xml"/><Relationship Id="rId3" Type="http://schemas.openxmlformats.org/officeDocument/2006/relationships/customXml" Target="../ink/ink84.xml"/><Relationship Id="rId7" Type="http://schemas.openxmlformats.org/officeDocument/2006/relationships/customXml" Target="../ink/ink86.xml"/><Relationship Id="rId12" Type="http://schemas.openxmlformats.org/officeDocument/2006/relationships/image" Target="../media/image85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0.png"/><Relationship Id="rId11" Type="http://schemas.openxmlformats.org/officeDocument/2006/relationships/customXml" Target="../ink/ink88.xml"/><Relationship Id="rId5" Type="http://schemas.openxmlformats.org/officeDocument/2006/relationships/customXml" Target="../ink/ink85.xml"/><Relationship Id="rId10" Type="http://schemas.openxmlformats.org/officeDocument/2006/relationships/image" Target="../media/image840.png"/><Relationship Id="rId4" Type="http://schemas.openxmlformats.org/officeDocument/2006/relationships/image" Target="../media/image810.png"/><Relationship Id="rId9" Type="http://schemas.openxmlformats.org/officeDocument/2006/relationships/customXml" Target="../ink/ink87.xml"/><Relationship Id="rId14" Type="http://schemas.openxmlformats.org/officeDocument/2006/relationships/image" Target="../media/image8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1.xml"/><Relationship Id="rId13" Type="http://schemas.openxmlformats.org/officeDocument/2006/relationships/image" Target="../media/image101.png"/><Relationship Id="rId3" Type="http://schemas.openxmlformats.org/officeDocument/2006/relationships/image" Target="../media/image82.jpeg"/><Relationship Id="rId7" Type="http://schemas.openxmlformats.org/officeDocument/2006/relationships/image" Target="../media/image98.png"/><Relationship Id="rId12" Type="http://schemas.openxmlformats.org/officeDocument/2006/relationships/customXml" Target="../ink/ink93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0.xml"/><Relationship Id="rId11" Type="http://schemas.openxmlformats.org/officeDocument/2006/relationships/image" Target="../media/image100.png"/><Relationship Id="rId5" Type="http://schemas.openxmlformats.org/officeDocument/2006/relationships/image" Target="../media/image84.jpeg"/><Relationship Id="rId10" Type="http://schemas.openxmlformats.org/officeDocument/2006/relationships/customXml" Target="../ink/ink92.xml"/><Relationship Id="rId4" Type="http://schemas.openxmlformats.org/officeDocument/2006/relationships/image" Target="../media/image83.jpe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13" Type="http://schemas.openxmlformats.org/officeDocument/2006/relationships/image" Target="../media/image106.png"/><Relationship Id="rId18" Type="http://schemas.openxmlformats.org/officeDocument/2006/relationships/image" Target="../media/image108.png"/><Relationship Id="rId26" Type="http://schemas.openxmlformats.org/officeDocument/2006/relationships/image" Target="../media/image112.png"/><Relationship Id="rId39" Type="http://schemas.openxmlformats.org/officeDocument/2006/relationships/customXml" Target="../ink/ink112.xml"/><Relationship Id="rId3" Type="http://schemas.openxmlformats.org/officeDocument/2006/relationships/image" Target="../media/image86.jpeg"/><Relationship Id="rId21" Type="http://schemas.openxmlformats.org/officeDocument/2006/relationships/customXml" Target="../ink/ink103.xml"/><Relationship Id="rId34" Type="http://schemas.openxmlformats.org/officeDocument/2006/relationships/image" Target="../media/image116.png"/><Relationship Id="rId42" Type="http://schemas.openxmlformats.org/officeDocument/2006/relationships/image" Target="../media/image120.png"/><Relationship Id="rId7" Type="http://schemas.openxmlformats.org/officeDocument/2006/relationships/image" Target="../media/image103.png"/><Relationship Id="rId12" Type="http://schemas.openxmlformats.org/officeDocument/2006/relationships/customXml" Target="../ink/ink98.xml"/><Relationship Id="rId17" Type="http://schemas.openxmlformats.org/officeDocument/2006/relationships/customXml" Target="../ink/ink101.xml"/><Relationship Id="rId25" Type="http://schemas.openxmlformats.org/officeDocument/2006/relationships/customXml" Target="../ink/ink105.xml"/><Relationship Id="rId33" Type="http://schemas.openxmlformats.org/officeDocument/2006/relationships/customXml" Target="../ink/ink109.xml"/><Relationship Id="rId38" Type="http://schemas.openxmlformats.org/officeDocument/2006/relationships/image" Target="../media/image118.png"/><Relationship Id="rId2" Type="http://schemas.openxmlformats.org/officeDocument/2006/relationships/image" Target="../media/image85.jpe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29" Type="http://schemas.openxmlformats.org/officeDocument/2006/relationships/customXml" Target="../ink/ink107.xml"/><Relationship Id="rId41" Type="http://schemas.openxmlformats.org/officeDocument/2006/relationships/customXml" Target="../ink/ink1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5.xml"/><Relationship Id="rId11" Type="http://schemas.openxmlformats.org/officeDocument/2006/relationships/image" Target="../media/image105.png"/><Relationship Id="rId24" Type="http://schemas.openxmlformats.org/officeDocument/2006/relationships/image" Target="../media/image111.png"/><Relationship Id="rId32" Type="http://schemas.openxmlformats.org/officeDocument/2006/relationships/image" Target="../media/image115.png"/><Relationship Id="rId37" Type="http://schemas.openxmlformats.org/officeDocument/2006/relationships/customXml" Target="../ink/ink111.xml"/><Relationship Id="rId40" Type="http://schemas.openxmlformats.org/officeDocument/2006/relationships/image" Target="../media/image119.png"/><Relationship Id="rId5" Type="http://schemas.openxmlformats.org/officeDocument/2006/relationships/image" Target="../media/image102.png"/><Relationship Id="rId15" Type="http://schemas.openxmlformats.org/officeDocument/2006/relationships/customXml" Target="../ink/ink100.xml"/><Relationship Id="rId23" Type="http://schemas.openxmlformats.org/officeDocument/2006/relationships/customXml" Target="../ink/ink104.xml"/><Relationship Id="rId28" Type="http://schemas.openxmlformats.org/officeDocument/2006/relationships/image" Target="../media/image113.png"/><Relationship Id="rId36" Type="http://schemas.openxmlformats.org/officeDocument/2006/relationships/image" Target="../media/image117.png"/><Relationship Id="rId10" Type="http://schemas.openxmlformats.org/officeDocument/2006/relationships/customXml" Target="../ink/ink97.xml"/><Relationship Id="rId19" Type="http://schemas.openxmlformats.org/officeDocument/2006/relationships/customXml" Target="../ink/ink102.xml"/><Relationship Id="rId31" Type="http://schemas.openxmlformats.org/officeDocument/2006/relationships/customXml" Target="../ink/ink108.xml"/><Relationship Id="rId44" Type="http://schemas.openxmlformats.org/officeDocument/2006/relationships/image" Target="../media/image121.png"/><Relationship Id="rId4" Type="http://schemas.openxmlformats.org/officeDocument/2006/relationships/customXml" Target="../ink/ink94.xml"/><Relationship Id="rId9" Type="http://schemas.openxmlformats.org/officeDocument/2006/relationships/image" Target="../media/image104.png"/><Relationship Id="rId14" Type="http://schemas.openxmlformats.org/officeDocument/2006/relationships/customXml" Target="../ink/ink99.xml"/><Relationship Id="rId22" Type="http://schemas.openxmlformats.org/officeDocument/2006/relationships/image" Target="../media/image110.png"/><Relationship Id="rId27" Type="http://schemas.openxmlformats.org/officeDocument/2006/relationships/customXml" Target="../ink/ink106.xml"/><Relationship Id="rId30" Type="http://schemas.openxmlformats.org/officeDocument/2006/relationships/image" Target="../media/image114.png"/><Relationship Id="rId35" Type="http://schemas.openxmlformats.org/officeDocument/2006/relationships/customXml" Target="../ink/ink110.xml"/><Relationship Id="rId43" Type="http://schemas.openxmlformats.org/officeDocument/2006/relationships/customXml" Target="../ink/ink1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7.xml"/><Relationship Id="rId13" Type="http://schemas.openxmlformats.org/officeDocument/2006/relationships/image" Target="../media/image128.png"/><Relationship Id="rId18" Type="http://schemas.openxmlformats.org/officeDocument/2006/relationships/customXml" Target="../ink/ink122.xml"/><Relationship Id="rId3" Type="http://schemas.openxmlformats.org/officeDocument/2006/relationships/image" Target="../media/image88.jpeg"/><Relationship Id="rId21" Type="http://schemas.openxmlformats.org/officeDocument/2006/relationships/image" Target="../media/image104.png"/><Relationship Id="rId7" Type="http://schemas.openxmlformats.org/officeDocument/2006/relationships/image" Target="../media/image125.png"/><Relationship Id="rId12" Type="http://schemas.openxmlformats.org/officeDocument/2006/relationships/customXml" Target="../ink/ink119.xml"/><Relationship Id="rId17" Type="http://schemas.openxmlformats.org/officeDocument/2006/relationships/image" Target="../media/image130.png"/><Relationship Id="rId2" Type="http://schemas.openxmlformats.org/officeDocument/2006/relationships/image" Target="../media/image87.jpeg"/><Relationship Id="rId16" Type="http://schemas.openxmlformats.org/officeDocument/2006/relationships/customXml" Target="../ink/ink121.xml"/><Relationship Id="rId20" Type="http://schemas.openxmlformats.org/officeDocument/2006/relationships/customXml" Target="../ink/ink1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6.xml"/><Relationship Id="rId11" Type="http://schemas.openxmlformats.org/officeDocument/2006/relationships/image" Target="../media/image127.png"/><Relationship Id="rId5" Type="http://schemas.openxmlformats.org/officeDocument/2006/relationships/image" Target="../media/image124.png"/><Relationship Id="rId15" Type="http://schemas.openxmlformats.org/officeDocument/2006/relationships/image" Target="../media/image129.png"/><Relationship Id="rId23" Type="http://schemas.openxmlformats.org/officeDocument/2006/relationships/customXml" Target="../ink/ink125.xml"/><Relationship Id="rId10" Type="http://schemas.openxmlformats.org/officeDocument/2006/relationships/customXml" Target="../ink/ink118.xml"/><Relationship Id="rId19" Type="http://schemas.openxmlformats.org/officeDocument/2006/relationships/image" Target="../media/image131.png"/><Relationship Id="rId4" Type="http://schemas.openxmlformats.org/officeDocument/2006/relationships/customXml" Target="../ink/ink115.xml"/><Relationship Id="rId9" Type="http://schemas.openxmlformats.org/officeDocument/2006/relationships/image" Target="../media/image126.png"/><Relationship Id="rId14" Type="http://schemas.openxmlformats.org/officeDocument/2006/relationships/customXml" Target="../ink/ink120.xml"/><Relationship Id="rId22" Type="http://schemas.openxmlformats.org/officeDocument/2006/relationships/customXml" Target="../ink/ink1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126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customXml" Target="../ink/ink131.xml"/><Relationship Id="rId18" Type="http://schemas.openxmlformats.org/officeDocument/2006/relationships/customXml" Target="../ink/ink134.xml"/><Relationship Id="rId26" Type="http://schemas.openxmlformats.org/officeDocument/2006/relationships/image" Target="../media/image360.png"/><Relationship Id="rId3" Type="http://schemas.openxmlformats.org/officeDocument/2006/relationships/image" Target="../media/image93.jpeg"/><Relationship Id="rId21" Type="http://schemas.openxmlformats.org/officeDocument/2006/relationships/image" Target="../media/image340.png"/><Relationship Id="rId7" Type="http://schemas.openxmlformats.org/officeDocument/2006/relationships/customXml" Target="../ink/ink128.xml"/><Relationship Id="rId12" Type="http://schemas.openxmlformats.org/officeDocument/2006/relationships/image" Target="../media/image301.png"/><Relationship Id="rId17" Type="http://schemas.openxmlformats.org/officeDocument/2006/relationships/image" Target="../media/image321.png"/><Relationship Id="rId25" Type="http://schemas.openxmlformats.org/officeDocument/2006/relationships/customXml" Target="../ink/ink138.xml"/><Relationship Id="rId2" Type="http://schemas.openxmlformats.org/officeDocument/2006/relationships/image" Target="../media/image92.jpeg"/><Relationship Id="rId16" Type="http://schemas.openxmlformats.org/officeDocument/2006/relationships/customXml" Target="../ink/ink133.xml"/><Relationship Id="rId20" Type="http://schemas.openxmlformats.org/officeDocument/2006/relationships/customXml" Target="../ink/ink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customXml" Target="../ink/ink130.xml"/><Relationship Id="rId24" Type="http://schemas.openxmlformats.org/officeDocument/2006/relationships/image" Target="../media/image350.png"/><Relationship Id="rId5" Type="http://schemas.openxmlformats.org/officeDocument/2006/relationships/customXml" Target="../ink/ink127.xml"/><Relationship Id="rId15" Type="http://schemas.openxmlformats.org/officeDocument/2006/relationships/customXml" Target="../ink/ink132.xml"/><Relationship Id="rId23" Type="http://schemas.openxmlformats.org/officeDocument/2006/relationships/customXml" Target="../ink/ink137.xml"/><Relationship Id="rId10" Type="http://schemas.openxmlformats.org/officeDocument/2006/relationships/image" Target="../media/image290.png"/><Relationship Id="rId19" Type="http://schemas.openxmlformats.org/officeDocument/2006/relationships/image" Target="../media/image330.png"/><Relationship Id="rId4" Type="http://schemas.openxmlformats.org/officeDocument/2006/relationships/image" Target="../media/image94.jpeg"/><Relationship Id="rId9" Type="http://schemas.openxmlformats.org/officeDocument/2006/relationships/customXml" Target="../ink/ink129.xml"/><Relationship Id="rId14" Type="http://schemas.openxmlformats.org/officeDocument/2006/relationships/image" Target="../media/image311.png"/><Relationship Id="rId22" Type="http://schemas.openxmlformats.org/officeDocument/2006/relationships/customXml" Target="../ink/ink1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customXml" Target="../ink/ink143.xml"/><Relationship Id="rId3" Type="http://schemas.openxmlformats.org/officeDocument/2006/relationships/image" Target="../media/image96.jpeg"/><Relationship Id="rId7" Type="http://schemas.openxmlformats.org/officeDocument/2006/relationships/customXml" Target="../ink/ink140.xml"/><Relationship Id="rId12" Type="http://schemas.openxmlformats.org/officeDocument/2006/relationships/image" Target="../media/image133.png"/><Relationship Id="rId17" Type="http://schemas.openxmlformats.org/officeDocument/2006/relationships/image" Target="../media/image135.png"/><Relationship Id="rId2" Type="http://schemas.openxmlformats.org/officeDocument/2006/relationships/image" Target="../media/image95.jpeg"/><Relationship Id="rId16" Type="http://schemas.openxmlformats.org/officeDocument/2006/relationships/customXml" Target="../ink/ink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customXml" Target="../ink/ink142.xml"/><Relationship Id="rId5" Type="http://schemas.openxmlformats.org/officeDocument/2006/relationships/customXml" Target="../ink/ink139.xml"/><Relationship Id="rId15" Type="http://schemas.openxmlformats.org/officeDocument/2006/relationships/customXml" Target="../ink/ink144.xml"/><Relationship Id="rId10" Type="http://schemas.openxmlformats.org/officeDocument/2006/relationships/image" Target="../media/image132.png"/><Relationship Id="rId4" Type="http://schemas.openxmlformats.org/officeDocument/2006/relationships/image" Target="../media/image97.jpeg"/><Relationship Id="rId9" Type="http://schemas.openxmlformats.org/officeDocument/2006/relationships/customXml" Target="../ink/ink141.xml"/><Relationship Id="rId1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0.png"/><Relationship Id="rId18" Type="http://schemas.openxmlformats.org/officeDocument/2006/relationships/customXml" Target="../ink/ink153.xml"/><Relationship Id="rId26" Type="http://schemas.openxmlformats.org/officeDocument/2006/relationships/image" Target="../media/image137.png"/><Relationship Id="rId39" Type="http://schemas.openxmlformats.org/officeDocument/2006/relationships/image" Target="../media/image143.png"/><Relationship Id="rId21" Type="http://schemas.openxmlformats.org/officeDocument/2006/relationships/customXml" Target="../ink/ink155.xml"/><Relationship Id="rId34" Type="http://schemas.openxmlformats.org/officeDocument/2006/relationships/image" Target="../media/image141.png"/><Relationship Id="rId42" Type="http://schemas.openxmlformats.org/officeDocument/2006/relationships/customXml" Target="../ink/ink167.xml"/><Relationship Id="rId47" Type="http://schemas.openxmlformats.org/officeDocument/2006/relationships/image" Target="../media/image147.png"/><Relationship Id="rId50" Type="http://schemas.openxmlformats.org/officeDocument/2006/relationships/customXml" Target="../ink/ink171.xml"/><Relationship Id="rId55" Type="http://schemas.openxmlformats.org/officeDocument/2006/relationships/customXml" Target="../ink/ink174.xml"/><Relationship Id="rId63" Type="http://schemas.openxmlformats.org/officeDocument/2006/relationships/image" Target="../media/image154.png"/><Relationship Id="rId7" Type="http://schemas.openxmlformats.org/officeDocument/2006/relationships/customXml" Target="../ink/ink147.xml"/><Relationship Id="rId2" Type="http://schemas.openxmlformats.org/officeDocument/2006/relationships/image" Target="../media/image101.jpeg"/><Relationship Id="rId16" Type="http://schemas.openxmlformats.org/officeDocument/2006/relationships/customXml" Target="../ink/ink152.xml"/><Relationship Id="rId29" Type="http://schemas.openxmlformats.org/officeDocument/2006/relationships/customXml" Target="../ink/ink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230.png"/><Relationship Id="rId24" Type="http://schemas.openxmlformats.org/officeDocument/2006/relationships/image" Target="../media/image136.png"/><Relationship Id="rId32" Type="http://schemas.openxmlformats.org/officeDocument/2006/relationships/image" Target="../media/image140.png"/><Relationship Id="rId37" Type="http://schemas.openxmlformats.org/officeDocument/2006/relationships/customXml" Target="../ink/ink164.xml"/><Relationship Id="rId40" Type="http://schemas.openxmlformats.org/officeDocument/2006/relationships/customXml" Target="../ink/ink166.xml"/><Relationship Id="rId45" Type="http://schemas.openxmlformats.org/officeDocument/2006/relationships/image" Target="../media/image146.png"/><Relationship Id="rId53" Type="http://schemas.openxmlformats.org/officeDocument/2006/relationships/customXml" Target="../ink/ink173.xml"/><Relationship Id="rId58" Type="http://schemas.openxmlformats.org/officeDocument/2006/relationships/customXml" Target="../ink/ink176.xml"/><Relationship Id="rId66" Type="http://schemas.openxmlformats.org/officeDocument/2006/relationships/customXml" Target="../ink/ink180.xml"/><Relationship Id="rId5" Type="http://schemas.openxmlformats.org/officeDocument/2006/relationships/image" Target="../media/image102.jpeg"/><Relationship Id="rId15" Type="http://schemas.openxmlformats.org/officeDocument/2006/relationships/image" Target="../media/image1330.png"/><Relationship Id="rId23" Type="http://schemas.openxmlformats.org/officeDocument/2006/relationships/customXml" Target="../ink/ink157.xml"/><Relationship Id="rId28" Type="http://schemas.openxmlformats.org/officeDocument/2006/relationships/image" Target="../media/image138.png"/><Relationship Id="rId36" Type="http://schemas.openxmlformats.org/officeDocument/2006/relationships/image" Target="../media/image142.png"/><Relationship Id="rId49" Type="http://schemas.openxmlformats.org/officeDocument/2006/relationships/image" Target="../media/image148.png"/><Relationship Id="rId57" Type="http://schemas.openxmlformats.org/officeDocument/2006/relationships/customXml" Target="../ink/ink175.xml"/><Relationship Id="rId61" Type="http://schemas.openxmlformats.org/officeDocument/2006/relationships/image" Target="../media/image153.png"/><Relationship Id="rId10" Type="http://schemas.openxmlformats.org/officeDocument/2006/relationships/customXml" Target="../ink/ink149.xml"/><Relationship Id="rId19" Type="http://schemas.openxmlformats.org/officeDocument/2006/relationships/image" Target="../media/image1350.png"/><Relationship Id="rId31" Type="http://schemas.openxmlformats.org/officeDocument/2006/relationships/customXml" Target="../ink/ink161.xml"/><Relationship Id="rId44" Type="http://schemas.openxmlformats.org/officeDocument/2006/relationships/customXml" Target="../ink/ink168.xml"/><Relationship Id="rId52" Type="http://schemas.openxmlformats.org/officeDocument/2006/relationships/image" Target="../media/image149.png"/><Relationship Id="rId60" Type="http://schemas.openxmlformats.org/officeDocument/2006/relationships/customXml" Target="../ink/ink177.xml"/><Relationship Id="rId65" Type="http://schemas.openxmlformats.org/officeDocument/2006/relationships/image" Target="../media/image155.png"/><Relationship Id="rId4" Type="http://schemas.openxmlformats.org/officeDocument/2006/relationships/image" Target="../media/image980.png"/><Relationship Id="rId9" Type="http://schemas.openxmlformats.org/officeDocument/2006/relationships/customXml" Target="../ink/ink148.xml"/><Relationship Id="rId14" Type="http://schemas.openxmlformats.org/officeDocument/2006/relationships/customXml" Target="../ink/ink151.xml"/><Relationship Id="rId22" Type="http://schemas.openxmlformats.org/officeDocument/2006/relationships/customXml" Target="../ink/ink156.xml"/><Relationship Id="rId27" Type="http://schemas.openxmlformats.org/officeDocument/2006/relationships/customXml" Target="../ink/ink159.xml"/><Relationship Id="rId30" Type="http://schemas.openxmlformats.org/officeDocument/2006/relationships/image" Target="../media/image139.png"/><Relationship Id="rId35" Type="http://schemas.openxmlformats.org/officeDocument/2006/relationships/customXml" Target="../ink/ink163.xml"/><Relationship Id="rId43" Type="http://schemas.openxmlformats.org/officeDocument/2006/relationships/image" Target="../media/image145.png"/><Relationship Id="rId48" Type="http://schemas.openxmlformats.org/officeDocument/2006/relationships/customXml" Target="../ink/ink170.xml"/><Relationship Id="rId56" Type="http://schemas.openxmlformats.org/officeDocument/2006/relationships/image" Target="../media/image151.png"/><Relationship Id="rId64" Type="http://schemas.openxmlformats.org/officeDocument/2006/relationships/customXml" Target="../ink/ink179.xml"/><Relationship Id="rId8" Type="http://schemas.openxmlformats.org/officeDocument/2006/relationships/image" Target="../media/image1220.png"/><Relationship Id="rId51" Type="http://schemas.openxmlformats.org/officeDocument/2006/relationships/customXml" Target="../ink/ink172.xml"/><Relationship Id="rId3" Type="http://schemas.openxmlformats.org/officeDocument/2006/relationships/customXml" Target="../ink/ink146.xml"/><Relationship Id="rId12" Type="http://schemas.openxmlformats.org/officeDocument/2006/relationships/customXml" Target="../ink/ink150.xml"/><Relationship Id="rId17" Type="http://schemas.openxmlformats.org/officeDocument/2006/relationships/image" Target="../media/image1340.png"/><Relationship Id="rId25" Type="http://schemas.openxmlformats.org/officeDocument/2006/relationships/customXml" Target="../ink/ink158.xml"/><Relationship Id="rId33" Type="http://schemas.openxmlformats.org/officeDocument/2006/relationships/customXml" Target="../ink/ink162.xml"/><Relationship Id="rId38" Type="http://schemas.openxmlformats.org/officeDocument/2006/relationships/customXml" Target="../ink/ink165.xml"/><Relationship Id="rId46" Type="http://schemas.openxmlformats.org/officeDocument/2006/relationships/customXml" Target="../ink/ink169.xml"/><Relationship Id="rId59" Type="http://schemas.openxmlformats.org/officeDocument/2006/relationships/image" Target="../media/image152.png"/><Relationship Id="rId67" Type="http://schemas.openxmlformats.org/officeDocument/2006/relationships/image" Target="../media/image156.png"/><Relationship Id="rId20" Type="http://schemas.openxmlformats.org/officeDocument/2006/relationships/customXml" Target="../ink/ink154.xml"/><Relationship Id="rId41" Type="http://schemas.openxmlformats.org/officeDocument/2006/relationships/image" Target="../media/image104.jpg"/><Relationship Id="rId54" Type="http://schemas.openxmlformats.org/officeDocument/2006/relationships/image" Target="../media/image150.png"/><Relationship Id="rId62" Type="http://schemas.openxmlformats.org/officeDocument/2006/relationships/customXml" Target="../ink/ink1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882B99-663E-4227-ADBC-0DDFE9E6E2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-85725"/>
            <a:ext cx="12192000" cy="69437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L'amicizia è1">
            <a:hlinkClick r:id="" action="ppaction://media"/>
            <a:extLst>
              <a:ext uri="{FF2B5EF4-FFF2-40B4-BE49-F238E27FC236}">
                <a16:creationId xmlns:a16="http://schemas.microsoft.com/office/drawing/2014/main" id="{36793742-D9EA-486C-8E90-963B5FDE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650" y="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237DD1-6230-4C80-A46C-2F4B3DF34573}"/>
              </a:ext>
            </a:extLst>
          </p:cNvPr>
          <p:cNvSpPr txBox="1"/>
          <p:nvPr/>
        </p:nvSpPr>
        <p:spPr>
          <a:xfrm>
            <a:off x="523461" y="0"/>
            <a:ext cx="11457830" cy="1077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</a:rPr>
              <a:t>L</a:t>
            </a:r>
            <a:r>
              <a:rPr lang="it-IT" sz="2000" dirty="0">
                <a:solidFill>
                  <a:srgbClr val="FFC000"/>
                </a:solidFill>
              </a:rPr>
              <a:t>’ ARANCIONE </a:t>
            </a:r>
            <a:r>
              <a:rPr lang="it-IT" dirty="0">
                <a:solidFill>
                  <a:srgbClr val="FFC000"/>
                </a:solidFill>
              </a:rPr>
              <a:t>si fece largo:</a:t>
            </a:r>
          </a:p>
          <a:p>
            <a:r>
              <a:rPr lang="it-IT" dirty="0">
                <a:solidFill>
                  <a:srgbClr val="FFC000"/>
                </a:solidFill>
              </a:rPr>
              <a:t>‘’Io sono il colore della salute.</a:t>
            </a:r>
          </a:p>
          <a:p>
            <a:r>
              <a:rPr lang="it-IT" dirty="0">
                <a:solidFill>
                  <a:srgbClr val="FFC000"/>
                </a:solidFill>
              </a:rPr>
              <a:t>Io porto con me le più importanti vitamine. </a:t>
            </a:r>
          </a:p>
          <a:p>
            <a:r>
              <a:rPr lang="it-IT" dirty="0">
                <a:solidFill>
                  <a:srgbClr val="FFC000"/>
                </a:solidFill>
              </a:rPr>
              <a:t>Pensate alle carote, zucche e arance.</a:t>
            </a:r>
          </a:p>
          <a:p>
            <a:r>
              <a:rPr lang="it-IT" dirty="0">
                <a:solidFill>
                  <a:srgbClr val="FFC000"/>
                </a:solidFill>
              </a:rPr>
              <a:t>Sono presente all’alba e al tramonto</a:t>
            </a:r>
          </a:p>
          <a:p>
            <a:r>
              <a:rPr lang="it-IT" dirty="0">
                <a:solidFill>
                  <a:srgbClr val="FFC000"/>
                </a:solidFill>
              </a:rPr>
              <a:t>e la mia bellezza è al di sopra di voi!’’</a:t>
            </a:r>
            <a:endParaRPr lang="it-IT" dirty="0">
              <a:solidFill>
                <a:srgbClr val="7030A0"/>
              </a:solidFill>
            </a:endParaRPr>
          </a:p>
          <a:p>
            <a:pPr algn="ctr"/>
            <a:r>
              <a:rPr lang="it-IT" dirty="0">
                <a:solidFill>
                  <a:srgbClr val="7030A0"/>
                </a:solidFill>
              </a:rPr>
              <a:t>Il</a:t>
            </a:r>
            <a:r>
              <a:rPr lang="it-IT" sz="2000" dirty="0">
                <a:solidFill>
                  <a:srgbClr val="7030A0"/>
                </a:solidFill>
              </a:rPr>
              <a:t> VIOLA </a:t>
            </a:r>
            <a:r>
              <a:rPr lang="it-IT" dirty="0">
                <a:solidFill>
                  <a:srgbClr val="7030A0"/>
                </a:solidFill>
              </a:rPr>
              <a:t>si alzò:</a:t>
            </a:r>
          </a:p>
          <a:p>
            <a:pPr algn="ctr"/>
            <a:r>
              <a:rPr lang="it-IT" sz="2000" dirty="0">
                <a:solidFill>
                  <a:srgbClr val="7030A0"/>
                </a:solidFill>
              </a:rPr>
              <a:t>‘’Io sono il colore più forte e più potente.</a:t>
            </a:r>
          </a:p>
          <a:p>
            <a:pPr algn="ctr"/>
            <a:r>
              <a:rPr lang="it-IT" sz="2000" dirty="0">
                <a:solidFill>
                  <a:srgbClr val="7030A0"/>
                </a:solidFill>
              </a:rPr>
              <a:t>Il colore delle viole profumate,</a:t>
            </a:r>
          </a:p>
          <a:p>
            <a:pPr algn="ctr"/>
            <a:r>
              <a:rPr lang="it-IT" sz="2000" dirty="0">
                <a:solidFill>
                  <a:srgbClr val="7030A0"/>
                </a:solidFill>
              </a:rPr>
              <a:t>delle melanzane e delle prugne mature’’</a:t>
            </a:r>
            <a:endParaRPr lang="it-IT" sz="2000" dirty="0">
              <a:solidFill>
                <a:srgbClr val="00B0F0"/>
              </a:solidFill>
            </a:endParaRPr>
          </a:p>
          <a:p>
            <a:r>
              <a:rPr lang="it-IT" dirty="0">
                <a:solidFill>
                  <a:srgbClr val="00B0F0"/>
                </a:solidFill>
              </a:rPr>
              <a:t>Infine l’</a:t>
            </a:r>
            <a:r>
              <a:rPr lang="it-IT" sz="2000" dirty="0">
                <a:solidFill>
                  <a:srgbClr val="00B0F0"/>
                </a:solidFill>
              </a:rPr>
              <a:t>AZZURRO </a:t>
            </a:r>
            <a:r>
              <a:rPr lang="it-IT" dirty="0">
                <a:solidFill>
                  <a:srgbClr val="00B0F0"/>
                </a:solidFill>
              </a:rPr>
              <a:t>disse:</a:t>
            </a:r>
          </a:p>
          <a:p>
            <a:r>
              <a:rPr lang="it-IT" dirty="0">
                <a:solidFill>
                  <a:srgbClr val="00B0F0"/>
                </a:solidFill>
              </a:rPr>
              <a:t>‘’Io sono il colore più saggio,</a:t>
            </a:r>
          </a:p>
          <a:p>
            <a:r>
              <a:rPr lang="it-IT" dirty="0">
                <a:solidFill>
                  <a:srgbClr val="00B0F0"/>
                </a:solidFill>
              </a:rPr>
              <a:t>quello della tranquillità,</a:t>
            </a:r>
          </a:p>
          <a:p>
            <a:r>
              <a:rPr lang="it-IT" dirty="0">
                <a:solidFill>
                  <a:srgbClr val="00B0F0"/>
                </a:solidFill>
              </a:rPr>
              <a:t>come un lago d’estate o come un pesce che nuota nel mare ‘’</a:t>
            </a:r>
            <a:endParaRPr lang="it-IT" dirty="0"/>
          </a:p>
          <a:p>
            <a:pPr algn="ctr"/>
            <a:r>
              <a:rPr lang="it-IT" dirty="0"/>
              <a:t>In mezzo alla confusione </a:t>
            </a:r>
            <a:r>
              <a:rPr lang="it-IT" dirty="0">
                <a:solidFill>
                  <a:srgbClr val="C00000"/>
                </a:solidFill>
              </a:rPr>
              <a:t>la </a:t>
            </a:r>
            <a:r>
              <a:rPr lang="it-IT" sz="2000" dirty="0">
                <a:solidFill>
                  <a:srgbClr val="C00000"/>
                </a:solidFill>
              </a:rPr>
              <a:t>PIOGGIA </a:t>
            </a:r>
            <a:r>
              <a:rPr lang="it-IT" dirty="0"/>
              <a:t>cominciò a parlare:</a:t>
            </a:r>
          </a:p>
          <a:p>
            <a:pPr algn="ctr"/>
            <a:r>
              <a:rPr lang="it-IT" dirty="0"/>
              <a:t>‘’Voi colori siete sciocchi a litigare…Tutti siete importanti!</a:t>
            </a:r>
          </a:p>
          <a:p>
            <a:pPr algn="ctr"/>
            <a:r>
              <a:rPr lang="it-IT" dirty="0"/>
              <a:t>Tenetevi per mano e venite con me’’</a:t>
            </a:r>
          </a:p>
          <a:p>
            <a:r>
              <a:rPr lang="it-IT" dirty="0"/>
              <a:t>La </a:t>
            </a:r>
            <a:r>
              <a:rPr lang="it-IT" sz="2000" dirty="0">
                <a:solidFill>
                  <a:srgbClr val="C00000"/>
                </a:solidFill>
              </a:rPr>
              <a:t>PIOGGIA </a:t>
            </a:r>
            <a:r>
              <a:rPr lang="it-IT" dirty="0"/>
              <a:t>continuò:</a:t>
            </a:r>
          </a:p>
          <a:p>
            <a:r>
              <a:rPr lang="it-IT" dirty="0"/>
              <a:t>‘’D’ora in poi, quando pioverà ognuno di voi si distenderà</a:t>
            </a:r>
          </a:p>
          <a:p>
            <a:r>
              <a:rPr lang="it-IT" dirty="0"/>
              <a:t>attraverso il cielo in un grande arco di colore</a:t>
            </a:r>
          </a:p>
          <a:p>
            <a:r>
              <a:rPr lang="it-IT" dirty="0"/>
              <a:t>per ricordare che siete tutti amici e vivete in pace!’’</a:t>
            </a:r>
          </a:p>
          <a:p>
            <a:r>
              <a:rPr lang="it-IT" dirty="0"/>
              <a:t>Ed è così che da quel giorno nacque </a:t>
            </a:r>
            <a:r>
              <a:rPr lang="it-IT" sz="2000" dirty="0"/>
              <a:t>L’ </a:t>
            </a:r>
            <a:r>
              <a:rPr lang="it-IT" sz="2000" dirty="0">
                <a:solidFill>
                  <a:srgbClr val="C00000"/>
                </a:solidFill>
              </a:rPr>
              <a:t>ARCOBALENO</a:t>
            </a:r>
          </a:p>
          <a:p>
            <a:r>
              <a:rPr lang="it-IT" dirty="0"/>
              <a:t>Segno di pace, d’amore e di amicizia e quando lo vediamo nel cielo ricordiamoci di volerci bene.</a:t>
            </a:r>
          </a:p>
          <a:p>
            <a:endParaRPr lang="it-IT" dirty="0"/>
          </a:p>
          <a:p>
            <a:endParaRPr lang="it-IT" sz="2000" dirty="0"/>
          </a:p>
          <a:p>
            <a:endParaRPr lang="it-IT" sz="20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>
              <a:solidFill>
                <a:srgbClr val="00B0F0"/>
              </a:solidFill>
            </a:endParaRPr>
          </a:p>
          <a:p>
            <a:r>
              <a:rPr lang="it-IT" dirty="0">
                <a:solidFill>
                  <a:srgbClr val="00B0F0"/>
                </a:solidFill>
              </a:rPr>
              <a:t> </a:t>
            </a:r>
            <a:endParaRPr lang="it-IT" dirty="0">
              <a:solidFill>
                <a:srgbClr val="7030A0"/>
              </a:solidFill>
            </a:endParaRPr>
          </a:p>
          <a:p>
            <a:endParaRPr lang="it-IT" sz="2000" dirty="0">
              <a:solidFill>
                <a:srgbClr val="FFC000"/>
              </a:solidFill>
            </a:endParaRPr>
          </a:p>
          <a:p>
            <a:endParaRPr lang="it-IT" sz="2000" dirty="0">
              <a:solidFill>
                <a:srgbClr val="7030A0"/>
              </a:solidFill>
            </a:endParaRPr>
          </a:p>
          <a:p>
            <a:endParaRPr lang="it-IT" sz="2000" dirty="0"/>
          </a:p>
        </p:txBody>
      </p:sp>
      <p:pic>
        <p:nvPicPr>
          <p:cNvPr id="3" name="Immagine 2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3DEE1733-7F9C-4843-A743-B2D6082B8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472">
            <a:off x="8579362" y="120838"/>
            <a:ext cx="3402002" cy="359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981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orrimento orizzontale 3">
            <a:extLst>
              <a:ext uri="{FF2B5EF4-FFF2-40B4-BE49-F238E27FC236}">
                <a16:creationId xmlns:a16="http://schemas.microsoft.com/office/drawing/2014/main" id="{5B1E3CCA-95AF-4221-941A-EB26FAF626E9}"/>
              </a:ext>
            </a:extLst>
          </p:cNvPr>
          <p:cNvSpPr/>
          <p:nvPr/>
        </p:nvSpPr>
        <p:spPr>
          <a:xfrm>
            <a:off x="9286875" y="85726"/>
            <a:ext cx="2762250" cy="1943099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3C790C-4E11-495A-9754-AE04A20EDCAB}"/>
              </a:ext>
            </a:extLst>
          </p:cNvPr>
          <p:cNvSpPr txBox="1"/>
          <p:nvPr/>
        </p:nvSpPr>
        <p:spPr>
          <a:xfrm>
            <a:off x="9429750" y="542925"/>
            <a:ext cx="2428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ALCUNE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SEQUENZE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DEL NOSTRO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LIBRO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E18C91-4E3F-4E29-A70F-430736F4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315">
            <a:off x="237839" y="240942"/>
            <a:ext cx="7222056" cy="636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646432-C8E0-4800-A5E0-D085BC83B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767">
            <a:off x="7454205" y="2383707"/>
            <a:ext cx="4499945" cy="3494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77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circle/>
      </p:transition>
    </mc:Choice>
    <mc:Fallback xmlns="">
      <p:transition spd="slow" advTm="4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BEE171-B392-498F-B8DA-2B2C19108594}"/>
              </a:ext>
            </a:extLst>
          </p:cNvPr>
          <p:cNvSpPr txBox="1"/>
          <p:nvPr/>
        </p:nvSpPr>
        <p:spPr>
          <a:xfrm>
            <a:off x="0" y="5042118"/>
            <a:ext cx="4229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ECCOCI </a:t>
            </a:r>
          </a:p>
          <a:p>
            <a:r>
              <a:rPr lang="it-IT" sz="1600" dirty="0"/>
              <a:t>ALL’OPERA!!!</a:t>
            </a:r>
          </a:p>
          <a:p>
            <a:r>
              <a:rPr lang="it-IT" sz="1600" dirty="0"/>
              <a:t>UTILIZZEREMO</a:t>
            </a:r>
          </a:p>
          <a:p>
            <a:r>
              <a:rPr lang="it-IT" sz="1600" dirty="0"/>
              <a:t>SEMPRE VARIE</a:t>
            </a:r>
          </a:p>
          <a:p>
            <a:r>
              <a:rPr lang="it-IT" sz="1600" dirty="0"/>
              <a:t>TECNICHE PER</a:t>
            </a:r>
          </a:p>
          <a:p>
            <a:r>
              <a:rPr lang="it-IT" sz="1600" dirty="0"/>
              <a:t>DIVERTIRCI E FARE</a:t>
            </a:r>
          </a:p>
          <a:p>
            <a:r>
              <a:rPr lang="it-IT" sz="1600" dirty="0"/>
              <a:t>BENE!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3DECB2-A5CA-437C-8961-7001B2AB7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175">
            <a:off x="252074" y="205265"/>
            <a:ext cx="3520156" cy="46458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F586FC2-E577-4598-A13D-683220A6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908">
            <a:off x="3549375" y="280310"/>
            <a:ext cx="3429000" cy="289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4D509A5-F46F-488C-85EB-936450A7F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111">
            <a:off x="1959699" y="4517871"/>
            <a:ext cx="2474773" cy="2193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6AA08CA-9BDC-414D-B453-BAF6E81EE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324">
            <a:off x="4277115" y="2790514"/>
            <a:ext cx="4585580" cy="362335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855CA36-1C7D-4D79-B860-5278BFB65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273">
            <a:off x="6983663" y="500139"/>
            <a:ext cx="4798738" cy="256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E4F6BDC-940D-4BFA-AB8E-A9F33E4C6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12">
            <a:off x="8893923" y="2940282"/>
            <a:ext cx="3101064" cy="377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2758602-7881-4782-9370-0E0D555B5705}"/>
                  </a:ext>
                </a:extLst>
              </p14:cNvPr>
              <p14:cNvContentPartPr/>
              <p14:nvPr/>
            </p14:nvContentPartPr>
            <p14:xfrm>
              <a:off x="9648795" y="3914400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2758602-7881-4782-9370-0E0D555B57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85795" y="3851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F2775FE5-0CC8-448D-BE92-5C110DFFFEAD}"/>
                  </a:ext>
                </a:extLst>
              </p14:cNvPr>
              <p14:cNvContentPartPr/>
              <p14:nvPr/>
            </p14:nvContentPartPr>
            <p14:xfrm>
              <a:off x="9677235" y="3799920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F2775FE5-0CC8-448D-BE92-5C110DFFFEA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14595" y="3737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20C8A73-C06B-4305-8F01-E06AB8DB487C}"/>
                  </a:ext>
                </a:extLst>
              </p14:cNvPr>
              <p14:cNvContentPartPr/>
              <p14:nvPr/>
            </p14:nvContentPartPr>
            <p14:xfrm>
              <a:off x="9896115" y="3742680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20C8A73-C06B-4305-8F01-E06AB8DB487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3115" y="36800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ABF02BF-1455-4369-A42B-B50D908ED21A}"/>
                  </a:ext>
                </a:extLst>
              </p14:cNvPr>
              <p14:cNvContentPartPr/>
              <p14:nvPr/>
            </p14:nvContentPartPr>
            <p14:xfrm>
              <a:off x="9781995" y="3775080"/>
              <a:ext cx="47880" cy="3852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ABF02BF-1455-4369-A42B-B50D908ED21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19355" y="3712440"/>
                <a:ext cx="1735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1F4D36E8-5CD0-42B8-AAB2-53C2E8A652E5}"/>
                  </a:ext>
                </a:extLst>
              </p14:cNvPr>
              <p14:cNvContentPartPr/>
              <p14:nvPr/>
            </p14:nvContentPartPr>
            <p14:xfrm>
              <a:off x="9905835" y="380964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1F4D36E8-5CD0-42B8-AAB2-53C2E8A652E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42835" y="37470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E49B49B3-5B56-4AB9-AFD9-1CF06A0D7268}"/>
                  </a:ext>
                </a:extLst>
              </p14:cNvPr>
              <p14:cNvContentPartPr/>
              <p14:nvPr/>
            </p14:nvContentPartPr>
            <p14:xfrm>
              <a:off x="9743835" y="3999720"/>
              <a:ext cx="28800" cy="1980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E49B49B3-5B56-4AB9-AFD9-1CF06A0D726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681613" y="3937080"/>
                <a:ext cx="152889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C800433F-80BC-4773-B84B-A7349F7BBD3E}"/>
                  </a:ext>
                </a:extLst>
              </p14:cNvPr>
              <p14:cNvContentPartPr/>
              <p14:nvPr/>
            </p14:nvContentPartPr>
            <p14:xfrm>
              <a:off x="9743835" y="3876240"/>
              <a:ext cx="133920" cy="860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C800433F-80BC-4773-B84B-A7349F7BBD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680835" y="3813502"/>
                <a:ext cx="259560" cy="2111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97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FD5DDB-E77C-4569-A470-7B213D64A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795">
            <a:off x="190549" y="235685"/>
            <a:ext cx="487697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4FF670-8B5F-430F-845A-34A15B7E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648">
            <a:off x="4965326" y="335809"/>
            <a:ext cx="5849417" cy="328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EE89E1D-1F85-4B15-8133-540367A79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995">
            <a:off x="218959" y="3265965"/>
            <a:ext cx="5402947" cy="32648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CE3547-DFC7-42BE-992B-6D6F58B4A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1" y="3031508"/>
            <a:ext cx="6575432" cy="382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305F32-219B-424F-9795-5D1A93BE5B97}"/>
              </a:ext>
            </a:extLst>
          </p:cNvPr>
          <p:cNvSpPr txBox="1"/>
          <p:nvPr/>
        </p:nvSpPr>
        <p:spPr>
          <a:xfrm>
            <a:off x="9963150" y="295275"/>
            <a:ext cx="2032008" cy="523220"/>
          </a:xfrm>
          <a:prstGeom prst="rect">
            <a:avLst/>
          </a:prstGeom>
          <a:noFill/>
          <a:effectLst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BRAVISSIMI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2915C88-7E50-41FC-9B69-F9A508FEFC6A}"/>
                  </a:ext>
                </a:extLst>
              </p14:cNvPr>
              <p14:cNvContentPartPr/>
              <p14:nvPr/>
            </p14:nvContentPartPr>
            <p14:xfrm>
              <a:off x="1371675" y="913560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2915C88-7E50-41FC-9B69-F9A508FEFC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8675" y="8509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1D88770-593F-4FC3-B982-B5BC2CB54E40}"/>
                  </a:ext>
                </a:extLst>
              </p14:cNvPr>
              <p14:cNvContentPartPr/>
              <p14:nvPr/>
            </p14:nvContentPartPr>
            <p14:xfrm>
              <a:off x="1456995" y="904560"/>
              <a:ext cx="1008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1D88770-593F-4FC3-B982-B5BC2CB54E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93995" y="841560"/>
                <a:ext cx="1357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5DD2A97-2E4F-405F-831A-600A8AC9C3BE}"/>
                  </a:ext>
                </a:extLst>
              </p14:cNvPr>
              <p14:cNvContentPartPr/>
              <p14:nvPr/>
            </p14:nvContentPartPr>
            <p14:xfrm>
              <a:off x="1504875" y="952080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5DD2A97-2E4F-405F-831A-600A8AC9C3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42235" y="889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1761E4FF-D765-4628-ABF5-10DE208368D6}"/>
                  </a:ext>
                </a:extLst>
              </p14:cNvPr>
              <p14:cNvContentPartPr/>
              <p14:nvPr/>
            </p14:nvContentPartPr>
            <p14:xfrm>
              <a:off x="3733635" y="862440"/>
              <a:ext cx="360" cy="39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1761E4FF-D765-4628-ABF5-10DE208368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70635" y="799800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D780C22-8192-4D05-8B0D-166250DE9BDD}"/>
                  </a:ext>
                </a:extLst>
              </p14:cNvPr>
              <p14:cNvContentPartPr/>
              <p14:nvPr/>
            </p14:nvContentPartPr>
            <p14:xfrm>
              <a:off x="3828675" y="871800"/>
              <a:ext cx="360" cy="43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D780C22-8192-4D05-8B0D-166250DE9BD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65675" y="80916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80B13882-B8DF-4497-A63D-9880546E521F}"/>
                  </a:ext>
                </a:extLst>
              </p14:cNvPr>
              <p14:cNvContentPartPr/>
              <p14:nvPr/>
            </p14:nvContentPartPr>
            <p14:xfrm>
              <a:off x="3228555" y="857040"/>
              <a:ext cx="432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80B13882-B8DF-4497-A63D-9880546E521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65915" y="794040"/>
                <a:ext cx="129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4DE05715-4653-4EA8-83B8-A458F26BFF67}"/>
                  </a:ext>
                </a:extLst>
              </p14:cNvPr>
              <p14:cNvContentPartPr/>
              <p14:nvPr/>
            </p14:nvContentPartPr>
            <p14:xfrm>
              <a:off x="3505035" y="2713920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4DE05715-4653-4EA8-83B8-A458F26BFF6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42395" y="2651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C09220B5-FDB6-4621-B231-0E015557C3F0}"/>
                  </a:ext>
                </a:extLst>
              </p14:cNvPr>
              <p14:cNvContentPartPr/>
              <p14:nvPr/>
            </p14:nvContentPartPr>
            <p14:xfrm>
              <a:off x="3571635" y="2799960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C09220B5-FDB6-4621-B231-0E015557C3F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08635" y="27369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9074635-D702-402F-A3D3-1CB527878DD5}"/>
                  </a:ext>
                </a:extLst>
              </p14:cNvPr>
              <p14:cNvContentPartPr/>
              <p14:nvPr/>
            </p14:nvContentPartPr>
            <p14:xfrm>
              <a:off x="4686195" y="3752520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9074635-D702-402F-A3D3-1CB527878DD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23195" y="3689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E902E1B-2B11-476B-AF2A-FCA4F861B68F}"/>
                  </a:ext>
                </a:extLst>
              </p14:cNvPr>
              <p14:cNvContentPartPr/>
              <p14:nvPr/>
            </p14:nvContentPartPr>
            <p14:xfrm>
              <a:off x="4800675" y="3777000"/>
              <a:ext cx="360" cy="43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E902E1B-2B11-476B-AF2A-FCA4F861B6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37675" y="371436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88C78B95-DF51-40A5-8154-FBB11B43CC11}"/>
                  </a:ext>
                </a:extLst>
              </p14:cNvPr>
              <p14:cNvContentPartPr/>
              <p14:nvPr/>
            </p14:nvContentPartPr>
            <p14:xfrm>
              <a:off x="8953275" y="349548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88C78B95-DF51-40A5-8154-FBB11B43CC1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90275" y="34324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ECB08414-591F-49EF-9988-2A5275EF3205}"/>
                  </a:ext>
                </a:extLst>
              </p14:cNvPr>
              <p14:cNvContentPartPr/>
              <p14:nvPr/>
            </p14:nvContentPartPr>
            <p14:xfrm>
              <a:off x="9082515" y="3485760"/>
              <a:ext cx="432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ECB08414-591F-49EF-9988-2A5275EF320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19875" y="3422760"/>
                <a:ext cx="129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2691181A-7CAE-4B2E-AAB0-0F478EB4BE29}"/>
                  </a:ext>
                </a:extLst>
              </p14:cNvPr>
              <p14:cNvContentPartPr/>
              <p14:nvPr/>
            </p14:nvContentPartPr>
            <p14:xfrm>
              <a:off x="9639075" y="3552000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2691181A-7CAE-4B2E-AAB0-0F478EB4BE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76075" y="3489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32CD5C41-F687-438F-8A1B-3C70E4443D69}"/>
                  </a:ext>
                </a:extLst>
              </p14:cNvPr>
              <p14:cNvContentPartPr/>
              <p14:nvPr/>
            </p14:nvContentPartPr>
            <p14:xfrm>
              <a:off x="9749595" y="3543000"/>
              <a:ext cx="432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32CD5C41-F687-438F-8A1B-3C70E4443D6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86955" y="3480000"/>
                <a:ext cx="129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101EBFE1-6D82-422D-AD1B-657F4CB2A562}"/>
                  </a:ext>
                </a:extLst>
              </p14:cNvPr>
              <p14:cNvContentPartPr/>
              <p14:nvPr/>
            </p14:nvContentPartPr>
            <p14:xfrm>
              <a:off x="10363395" y="3543000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101EBFE1-6D82-422D-AD1B-657F4CB2A56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300395" y="34800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3909C14-D6A9-4DEA-8E3D-7EC633CACF93}"/>
                  </a:ext>
                </a:extLst>
              </p14:cNvPr>
              <p14:cNvContentPartPr/>
              <p14:nvPr/>
            </p14:nvContentPartPr>
            <p14:xfrm>
              <a:off x="10473555" y="3543000"/>
              <a:ext cx="39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3909C14-D6A9-4DEA-8E3D-7EC633CACF9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410555" y="3480000"/>
                <a:ext cx="1296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9AA2CE1F-C832-41E7-A3F0-F9F216C035C9}"/>
                  </a:ext>
                </a:extLst>
              </p14:cNvPr>
              <p14:cNvContentPartPr/>
              <p14:nvPr/>
            </p14:nvContentPartPr>
            <p14:xfrm>
              <a:off x="7800915" y="374280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9AA2CE1F-C832-41E7-A3F0-F9F216C035C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737915" y="3679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D8F10CE4-F11B-4B1C-AE83-856B295F5E36}"/>
                  </a:ext>
                </a:extLst>
              </p14:cNvPr>
              <p14:cNvContentPartPr/>
              <p14:nvPr/>
            </p14:nvContentPartPr>
            <p14:xfrm>
              <a:off x="7876875" y="3714000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D8F10CE4-F11B-4B1C-AE83-856B295F5E3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814235" y="3651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C9D8B175-C8AC-4995-A97C-BB8CE8157869}"/>
                  </a:ext>
                </a:extLst>
              </p14:cNvPr>
              <p14:cNvContentPartPr/>
              <p14:nvPr/>
            </p14:nvContentPartPr>
            <p14:xfrm>
              <a:off x="7181355" y="961800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C9D8B175-C8AC-4995-A97C-BB8CE815786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18715" y="898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51E68E43-4E05-46F0-8C0B-D75F76DDFACA}"/>
                  </a:ext>
                </a:extLst>
              </p14:cNvPr>
              <p14:cNvContentPartPr/>
              <p14:nvPr/>
            </p14:nvContentPartPr>
            <p14:xfrm>
              <a:off x="7305555" y="970800"/>
              <a:ext cx="36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51E68E43-4E05-46F0-8C0B-D75F76DDFAC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42915" y="9081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C7EC900F-8E1C-4F2C-B563-809C57D61590}"/>
                  </a:ext>
                </a:extLst>
              </p14:cNvPr>
              <p14:cNvContentPartPr/>
              <p14:nvPr/>
            </p14:nvContentPartPr>
            <p14:xfrm>
              <a:off x="6829275" y="885480"/>
              <a:ext cx="360" cy="3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C7EC900F-8E1C-4F2C-B563-809C57D6159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766635" y="822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5FD9AB9-C724-41C1-B0F5-A9D1106B904C}"/>
                  </a:ext>
                </a:extLst>
              </p14:cNvPr>
              <p14:cNvContentPartPr/>
              <p14:nvPr/>
            </p14:nvContentPartPr>
            <p14:xfrm>
              <a:off x="6914595" y="894840"/>
              <a:ext cx="36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5FD9AB9-C724-41C1-B0F5-A9D1106B904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851955" y="831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EAAF6E2F-50C0-4403-9BED-08A423BFB2FC}"/>
                  </a:ext>
                </a:extLst>
              </p14:cNvPr>
              <p14:cNvContentPartPr/>
              <p14:nvPr/>
            </p14:nvContentPartPr>
            <p14:xfrm>
              <a:off x="418755" y="3919920"/>
              <a:ext cx="360" cy="39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EAAF6E2F-50C0-4403-9BED-08A423BFB2F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56115" y="3857280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431B5FED-567E-4096-9E40-03C8F7CE0E6F}"/>
                  </a:ext>
                </a:extLst>
              </p14:cNvPr>
              <p14:cNvContentPartPr/>
              <p14:nvPr/>
            </p14:nvContentPartPr>
            <p14:xfrm>
              <a:off x="485355" y="3857280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431B5FED-567E-4096-9E40-03C8F7CE0E6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22355" y="3794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800A05D5-A73A-4CFF-AFB4-575C1E8AA0B9}"/>
                  </a:ext>
                </a:extLst>
              </p14:cNvPr>
              <p14:cNvContentPartPr/>
              <p14:nvPr/>
            </p14:nvContentPartPr>
            <p14:xfrm>
              <a:off x="361515" y="3847560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800A05D5-A73A-4CFF-AFB4-575C1E8AA0B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8875" y="3784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57AD5369-E77D-4B69-9C6B-39C6822A92EB}"/>
                  </a:ext>
                </a:extLst>
              </p14:cNvPr>
              <p14:cNvContentPartPr/>
              <p14:nvPr/>
            </p14:nvContentPartPr>
            <p14:xfrm>
              <a:off x="2076195" y="3847560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57AD5369-E77D-4B69-9C6B-39C6822A92E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013555" y="3784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F0C867F0-984C-4361-A2A0-A44A5B88FA65}"/>
                  </a:ext>
                </a:extLst>
              </p14:cNvPr>
              <p14:cNvContentPartPr/>
              <p14:nvPr/>
            </p14:nvContentPartPr>
            <p14:xfrm>
              <a:off x="2142795" y="3838200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F0C867F0-984C-4361-A2A0-A44A5B88FA6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079795" y="3775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73C4791E-6C65-4A5C-B84D-CC52337D8706}"/>
                  </a:ext>
                </a:extLst>
              </p14:cNvPr>
              <p14:cNvContentPartPr/>
              <p14:nvPr/>
            </p14:nvContentPartPr>
            <p14:xfrm>
              <a:off x="4076355" y="3739200"/>
              <a:ext cx="360" cy="39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73C4791E-6C65-4A5C-B84D-CC52337D870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013715" y="3676200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8412279A-AD17-4DF0-8C6D-9CB06CBBD97D}"/>
                  </a:ext>
                </a:extLst>
              </p14:cNvPr>
              <p14:cNvContentPartPr/>
              <p14:nvPr/>
            </p14:nvContentPartPr>
            <p14:xfrm>
              <a:off x="6200355" y="1409280"/>
              <a:ext cx="36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8412279A-AD17-4DF0-8C6D-9CB06CBBD97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137355" y="1346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79C86757-2019-4CDD-94C0-323EF130FB2E}"/>
                  </a:ext>
                </a:extLst>
              </p14:cNvPr>
              <p14:cNvContentPartPr/>
              <p14:nvPr/>
            </p14:nvContentPartPr>
            <p14:xfrm>
              <a:off x="6324555" y="1456800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79C86757-2019-4CDD-94C0-323EF130FB2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261555" y="13941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C6BFE63E-3122-4212-961F-C4AB13E42DF6}"/>
                  </a:ext>
                </a:extLst>
              </p14:cNvPr>
              <p14:cNvContentPartPr/>
              <p14:nvPr/>
            </p14:nvContentPartPr>
            <p14:xfrm>
              <a:off x="8543955" y="1028040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C6BFE63E-3122-4212-961F-C4AB13E42DF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480955" y="965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F736DA9F-6C5B-42BC-B6AF-C5071FA66D08}"/>
                  </a:ext>
                </a:extLst>
              </p14:cNvPr>
              <p14:cNvContentPartPr/>
              <p14:nvPr/>
            </p14:nvContentPartPr>
            <p14:xfrm>
              <a:off x="8638995" y="1028040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F736DA9F-6C5B-42BC-B6AF-C5071FA66D0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575995" y="965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81E9A84F-A84D-449A-BF03-F5E03B156867}"/>
                  </a:ext>
                </a:extLst>
              </p14:cNvPr>
              <p14:cNvContentPartPr/>
              <p14:nvPr/>
            </p14:nvContentPartPr>
            <p14:xfrm>
              <a:off x="9524595" y="1114080"/>
              <a:ext cx="360" cy="36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81E9A84F-A84D-449A-BF03-F5E03B15686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461595" y="1051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C6AE83A8-2EF5-4699-B5E7-CB2D39F13917}"/>
                  </a:ext>
                </a:extLst>
              </p14:cNvPr>
              <p14:cNvContentPartPr/>
              <p14:nvPr/>
            </p14:nvContentPartPr>
            <p14:xfrm>
              <a:off x="9667515" y="1104360"/>
              <a:ext cx="360" cy="36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C6AE83A8-2EF5-4699-B5E7-CB2D39F1391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604875" y="10413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09F9FE56-8CDA-4BC9-89B0-212194065181}"/>
                  </a:ext>
                </a:extLst>
              </p14:cNvPr>
              <p14:cNvContentPartPr/>
              <p14:nvPr/>
            </p14:nvContentPartPr>
            <p14:xfrm>
              <a:off x="6591315" y="4448040"/>
              <a:ext cx="360" cy="3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09F9FE56-8CDA-4BC9-89B0-21219406518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528315" y="43850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65B9D562-11B7-4209-8EA1-AE79103CF387}"/>
                  </a:ext>
                </a:extLst>
              </p14:cNvPr>
              <p14:cNvContentPartPr/>
              <p14:nvPr/>
            </p14:nvContentPartPr>
            <p14:xfrm>
              <a:off x="6686355" y="4409520"/>
              <a:ext cx="360" cy="3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65B9D562-11B7-4209-8EA1-AE79103CF38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623355" y="4346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67016BAF-6B18-4230-93F6-16460763486B}"/>
                  </a:ext>
                </a:extLst>
              </p14:cNvPr>
              <p14:cNvContentPartPr/>
              <p14:nvPr/>
            </p14:nvContentPartPr>
            <p14:xfrm>
              <a:off x="4581435" y="5352360"/>
              <a:ext cx="360" cy="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67016BAF-6B18-4230-93F6-16460763486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518435" y="52897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4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74222E55-354C-4610-9117-DF530588A446}"/>
                  </a:ext>
                </a:extLst>
              </p14:cNvPr>
              <p14:cNvContentPartPr/>
              <p14:nvPr/>
            </p14:nvContentPartPr>
            <p14:xfrm>
              <a:off x="4657395" y="5428680"/>
              <a:ext cx="19800" cy="2880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74222E55-354C-4610-9117-DF530588A446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594755" y="5366458"/>
                <a:ext cx="145440" cy="152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CCB6B7B3-448B-4DED-923A-90DCEBDC964F}"/>
                  </a:ext>
                </a:extLst>
              </p14:cNvPr>
              <p14:cNvContentPartPr/>
              <p14:nvPr/>
            </p14:nvContentPartPr>
            <p14:xfrm>
              <a:off x="4533915" y="5399880"/>
              <a:ext cx="360" cy="36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CCB6B7B3-448B-4DED-923A-90DCEBDC964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470915" y="53372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7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7E091B27-E7A5-4A11-9651-26180751A3F2}"/>
                  </a:ext>
                </a:extLst>
              </p14:cNvPr>
              <p14:cNvContentPartPr/>
              <p14:nvPr/>
            </p14:nvContentPartPr>
            <p14:xfrm>
              <a:off x="5105235" y="4657560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7E091B27-E7A5-4A11-9651-26180751A3F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42235" y="4594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9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4896F016-D169-4407-A665-E2AC317EEA44}"/>
                  </a:ext>
                </a:extLst>
              </p14:cNvPr>
              <p14:cNvContentPartPr/>
              <p14:nvPr/>
            </p14:nvContentPartPr>
            <p14:xfrm>
              <a:off x="5171475" y="4666560"/>
              <a:ext cx="36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4896F016-D169-4407-A665-E2AC317EEA4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108835" y="46039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412A8358-AD62-45D8-90F8-A1D92F6369C1}"/>
                  </a:ext>
                </a:extLst>
              </p14:cNvPr>
              <p14:cNvContentPartPr/>
              <p14:nvPr/>
            </p14:nvContentPartPr>
            <p14:xfrm>
              <a:off x="5133675" y="4705080"/>
              <a:ext cx="360" cy="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412A8358-AD62-45D8-90F8-A1D92F6369C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71035" y="46420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3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889AD3C1-4C46-4F2B-BA98-479D380C217D}"/>
                  </a:ext>
                </a:extLst>
              </p14:cNvPr>
              <p14:cNvContentPartPr/>
              <p14:nvPr/>
            </p14:nvContentPartPr>
            <p14:xfrm>
              <a:off x="10191675" y="1523400"/>
              <a:ext cx="360" cy="3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889AD3C1-4C46-4F2B-BA98-479D380C217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128675" y="14604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5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C595062B-B9F4-4D5D-AEF9-A4718AA37E43}"/>
                  </a:ext>
                </a:extLst>
              </p14:cNvPr>
              <p14:cNvContentPartPr/>
              <p14:nvPr/>
            </p14:nvContentPartPr>
            <p14:xfrm>
              <a:off x="10287075" y="1533120"/>
              <a:ext cx="360" cy="1008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C595062B-B9F4-4D5D-AEF9-A4718AA37E43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224435" y="1470120"/>
                <a:ext cx="12600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59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blinds dir="vert"/>
      </p:transition>
    </mc:Choice>
    <mc:Fallback xmlns="">
      <p:transition spd="slow" advTm="4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74981C92-66A0-42BE-9002-8D9CEBF38708}"/>
              </a:ext>
            </a:extLst>
          </p:cNvPr>
          <p:cNvSpPr/>
          <p:nvPr/>
        </p:nvSpPr>
        <p:spPr>
          <a:xfrm>
            <a:off x="8562974" y="5038725"/>
            <a:ext cx="3324226" cy="1590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5188DF-2CE4-4E1E-89FB-942E0361F140}"/>
              </a:ext>
            </a:extLst>
          </p:cNvPr>
          <p:cNvSpPr txBox="1"/>
          <p:nvPr/>
        </p:nvSpPr>
        <p:spPr>
          <a:xfrm>
            <a:off x="8734424" y="5280064"/>
            <a:ext cx="2981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C00000"/>
                </a:solidFill>
              </a:rPr>
              <a:t>E’ DIVERTENTE!!</a:t>
            </a:r>
          </a:p>
          <a:p>
            <a:pPr algn="ctr"/>
            <a:r>
              <a:rPr lang="it-IT" sz="1600" dirty="0">
                <a:solidFill>
                  <a:srgbClr val="C00000"/>
                </a:solidFill>
              </a:rPr>
              <a:t>ATTENTI</a:t>
            </a:r>
          </a:p>
          <a:p>
            <a:pPr algn="ctr"/>
            <a:r>
              <a:rPr lang="it-IT" sz="1600" dirty="0">
                <a:solidFill>
                  <a:srgbClr val="C00000"/>
                </a:solidFill>
              </a:rPr>
              <a:t>DOBBIAMO ESSERE</a:t>
            </a:r>
          </a:p>
          <a:p>
            <a:pPr algn="ctr"/>
            <a:r>
              <a:rPr lang="it-IT" sz="1600" dirty="0">
                <a:solidFill>
                  <a:srgbClr val="C00000"/>
                </a:solidFill>
              </a:rPr>
              <a:t>PRECISI</a:t>
            </a:r>
            <a:r>
              <a:rPr lang="it-IT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B08FFA-1938-4634-8725-BD5435E3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658">
            <a:off x="149840" y="205397"/>
            <a:ext cx="5287113" cy="3953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625554-3A8E-4303-B57C-A3F8F4182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062">
            <a:off x="5827404" y="393268"/>
            <a:ext cx="5306165" cy="3934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521F37-B1DA-44F2-8C2D-3E59B87B5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372">
            <a:off x="352161" y="3210719"/>
            <a:ext cx="7845349" cy="2985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94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warp dir="in"/>
      </p:transition>
    </mc:Choice>
    <mc:Fallback xmlns="">
      <p:transition spd="slow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727332E6-623E-40C3-9FE6-855C6E9AA6EB}"/>
              </a:ext>
            </a:extLst>
          </p:cNvPr>
          <p:cNvSpPr/>
          <p:nvPr/>
        </p:nvSpPr>
        <p:spPr>
          <a:xfrm>
            <a:off x="9111411" y="957223"/>
            <a:ext cx="3013913" cy="152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A9DDF0-FFED-49C0-8063-3CE5DCAC1570}"/>
              </a:ext>
            </a:extLst>
          </p:cNvPr>
          <p:cNvSpPr txBox="1"/>
          <p:nvPr/>
        </p:nvSpPr>
        <p:spPr>
          <a:xfrm>
            <a:off x="9111410" y="999538"/>
            <a:ext cx="30139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Lavorando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Insieme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…diventiamo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amici</a:t>
            </a:r>
          </a:p>
          <a:p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3588D5-3367-4DF1-BE92-D97EF1433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985">
            <a:off x="144406" y="166687"/>
            <a:ext cx="4924425" cy="381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3F620B-8D9B-4E52-8920-C59FE1C23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259">
            <a:off x="5122223" y="167617"/>
            <a:ext cx="3918790" cy="440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810A03D-DF1B-4C66-947F-1AEA4F6B0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423">
            <a:off x="221150" y="3287626"/>
            <a:ext cx="5642338" cy="32549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A426F4-F9B4-4C27-8264-722A168C1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174">
            <a:off x="5726672" y="3711218"/>
            <a:ext cx="6415126" cy="29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flip dir="r"/>
      </p:transition>
    </mc:Choice>
    <mc:Fallback xmlns="">
      <p:transition spd="slow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3DD136-08EA-40F7-ABC5-19535E571ABF}"/>
              </a:ext>
            </a:extLst>
          </p:cNvPr>
          <p:cNvSpPr txBox="1"/>
          <p:nvPr/>
        </p:nvSpPr>
        <p:spPr>
          <a:xfrm>
            <a:off x="9624584" y="866594"/>
            <a:ext cx="196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..’’e l’amicizia ha i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colori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dell’arcobaleno….’’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758768-3192-40CB-A585-E9F70DA0A673}"/>
              </a:ext>
            </a:extLst>
          </p:cNvPr>
          <p:cNvSpPr txBox="1"/>
          <p:nvPr/>
        </p:nvSpPr>
        <p:spPr>
          <a:xfrm>
            <a:off x="809625" y="5210264"/>
            <a:ext cx="169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…Dopo la pioggia stai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sicuro che il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sereno verrà!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FCC411-2CCB-4FCA-BDD7-4EF17E714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707">
            <a:off x="296281" y="349646"/>
            <a:ext cx="4456978" cy="440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7350ED-8001-436E-B767-D3C805693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43">
            <a:off x="4796144" y="522766"/>
            <a:ext cx="4474723" cy="531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726B28-4412-4CD0-8708-E829DF94C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33506" y="3181350"/>
            <a:ext cx="5182157" cy="36766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3CF2B0-579F-4E00-8452-62DAF87F9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262">
            <a:off x="8878016" y="315441"/>
            <a:ext cx="3011753" cy="299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E6C0E0-9C5D-4085-AF28-4BAFB5EE9501}"/>
              </a:ext>
            </a:extLst>
          </p:cNvPr>
          <p:cNvSpPr txBox="1"/>
          <p:nvPr/>
        </p:nvSpPr>
        <p:spPr>
          <a:xfrm>
            <a:off x="613379" y="5283620"/>
            <a:ext cx="4448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Insieme è bello,</a:t>
            </a:r>
          </a:p>
          <a:p>
            <a:pPr algn="ctr"/>
            <a:r>
              <a:rPr lang="it-IT" sz="2000" dirty="0"/>
              <a:t>amici è bello!</a:t>
            </a:r>
          </a:p>
          <a:p>
            <a:pPr algn="ctr"/>
            <a:r>
              <a:rPr lang="it-IT" sz="2000" dirty="0"/>
              <a:t>Non </a:t>
            </a:r>
          </a:p>
          <a:p>
            <a:pPr algn="ctr"/>
            <a:r>
              <a:rPr lang="it-IT" sz="2000" dirty="0"/>
              <a:t>dimentichiamolo!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C2213D-B57C-495C-B2B8-CCBA39909305}"/>
              </a:ext>
            </a:extLst>
          </p:cNvPr>
          <p:cNvSpPr txBox="1"/>
          <p:nvPr/>
        </p:nvSpPr>
        <p:spPr>
          <a:xfrm>
            <a:off x="4112743" y="46311"/>
            <a:ext cx="307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ATTIVITA’ DI PITTURA</a:t>
            </a:r>
          </a:p>
          <a:p>
            <a:pPr algn="ctr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815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randomBar dir="vert"/>
      </p:transition>
    </mc:Choice>
    <mc:Fallback xmlns="">
      <p:transition spd="slow" advTm="400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E0B0FF-E249-4339-AB20-D40A5F78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843">
            <a:off x="312840" y="329545"/>
            <a:ext cx="5983046" cy="61838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A4677C-418E-4687-BD02-87CF800D2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49" y="-44687"/>
            <a:ext cx="6305550" cy="517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6DD4A3AB-3724-4B22-829E-BBF22E27C7B9}"/>
              </a:ext>
            </a:extLst>
          </p:cNvPr>
          <p:cNvSpPr/>
          <p:nvPr/>
        </p:nvSpPr>
        <p:spPr>
          <a:xfrm>
            <a:off x="8109295" y="5251953"/>
            <a:ext cx="3876675" cy="1511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8924EE-D618-469D-9BEB-676FBE3335EF}"/>
              </a:ext>
            </a:extLst>
          </p:cNvPr>
          <p:cNvSpPr txBox="1"/>
          <p:nvPr/>
        </p:nvSpPr>
        <p:spPr>
          <a:xfrm>
            <a:off x="8428383" y="5453487"/>
            <a:ext cx="32385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…DOPO LA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PIOGGIA STA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SICURO CHE IL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SERENO VERRA’!!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C528B122-FC98-42B7-BE62-2601CFEF99BC}"/>
              </a:ext>
            </a:extLst>
          </p:cNvPr>
          <p:cNvSpPr/>
          <p:nvPr/>
        </p:nvSpPr>
        <p:spPr>
          <a:xfrm>
            <a:off x="180975" y="1757362"/>
            <a:ext cx="504825" cy="4667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onnettore 3">
            <a:extLst>
              <a:ext uri="{FF2B5EF4-FFF2-40B4-BE49-F238E27FC236}">
                <a16:creationId xmlns:a16="http://schemas.microsoft.com/office/drawing/2014/main" id="{427BAB09-E00A-4013-BBF0-1E4A47B95BE8}"/>
              </a:ext>
            </a:extLst>
          </p:cNvPr>
          <p:cNvSpPr/>
          <p:nvPr/>
        </p:nvSpPr>
        <p:spPr>
          <a:xfrm>
            <a:off x="1771650" y="1495423"/>
            <a:ext cx="342900" cy="338139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onnettore 4">
            <a:extLst>
              <a:ext uri="{FF2B5EF4-FFF2-40B4-BE49-F238E27FC236}">
                <a16:creationId xmlns:a16="http://schemas.microsoft.com/office/drawing/2014/main" id="{C749A0C4-F3A0-4760-94BA-9D2904FC25A2}"/>
              </a:ext>
            </a:extLst>
          </p:cNvPr>
          <p:cNvSpPr/>
          <p:nvPr/>
        </p:nvSpPr>
        <p:spPr>
          <a:xfrm>
            <a:off x="3448050" y="1038225"/>
            <a:ext cx="295274" cy="2952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AC533914-BAB5-46B4-A578-BFBAD21F02C0}"/>
                  </a:ext>
                </a:extLst>
              </p14:cNvPr>
              <p14:cNvContentPartPr/>
              <p14:nvPr/>
            </p14:nvContentPartPr>
            <p14:xfrm>
              <a:off x="4524195" y="1799460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AC533914-BAB5-46B4-A578-BFBAD21F02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1195" y="17368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35213ACA-7D36-4474-A815-C11796EA24B0}"/>
                  </a:ext>
                </a:extLst>
              </p14:cNvPr>
              <p14:cNvContentPartPr/>
              <p14:nvPr/>
            </p14:nvContentPartPr>
            <p14:xfrm>
              <a:off x="4562355" y="1847700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35213ACA-7D36-4474-A815-C11796EA24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99715" y="17847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onnettore 10">
            <a:extLst>
              <a:ext uri="{FF2B5EF4-FFF2-40B4-BE49-F238E27FC236}">
                <a16:creationId xmlns:a16="http://schemas.microsoft.com/office/drawing/2014/main" id="{31288152-4776-4443-8A64-DE8BAAD88F43}"/>
              </a:ext>
            </a:extLst>
          </p:cNvPr>
          <p:cNvSpPr/>
          <p:nvPr/>
        </p:nvSpPr>
        <p:spPr>
          <a:xfrm>
            <a:off x="5352448" y="2490517"/>
            <a:ext cx="352425" cy="37147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9ED31F59-B7C1-455C-A00A-9AD67C204757}"/>
                  </a:ext>
                </a:extLst>
              </p14:cNvPr>
              <p14:cNvContentPartPr/>
              <p14:nvPr/>
            </p14:nvContentPartPr>
            <p14:xfrm>
              <a:off x="7334355" y="742335"/>
              <a:ext cx="146880" cy="1051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9ED31F59-B7C1-455C-A00A-9AD67C2047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71355" y="679695"/>
                <a:ext cx="2725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E3B5C94E-281A-4F5A-A3CE-11A5383FBE4F}"/>
                  </a:ext>
                </a:extLst>
              </p14:cNvPr>
              <p14:cNvContentPartPr/>
              <p14:nvPr/>
            </p14:nvContentPartPr>
            <p14:xfrm>
              <a:off x="8743755" y="580695"/>
              <a:ext cx="105120" cy="4752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E3B5C94E-281A-4F5A-A3CE-11A5383FBE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80755" y="518169"/>
                <a:ext cx="230760" cy="1722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31E552B8-A7E1-4213-AFE3-A51A6B5BCE81}"/>
                  </a:ext>
                </a:extLst>
              </p14:cNvPr>
              <p14:cNvContentPartPr/>
              <p14:nvPr/>
            </p14:nvContentPartPr>
            <p14:xfrm>
              <a:off x="9639075" y="580335"/>
              <a:ext cx="360" cy="43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31E552B8-A7E1-4213-AFE3-A51A6B5BCE8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76075" y="517695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404F7C64-9CDD-4C81-8689-34325D671530}"/>
                  </a:ext>
                </a:extLst>
              </p14:cNvPr>
              <p14:cNvContentPartPr/>
              <p14:nvPr/>
            </p14:nvContentPartPr>
            <p14:xfrm>
              <a:off x="9724755" y="580335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404F7C64-9CDD-4C81-8689-34325D67153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62115" y="5176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214B76F7-3FB2-493F-B446-F44B2B5F8896}"/>
                  </a:ext>
                </a:extLst>
              </p14:cNvPr>
              <p14:cNvContentPartPr/>
              <p14:nvPr/>
            </p14:nvContentPartPr>
            <p14:xfrm>
              <a:off x="9657795" y="666375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214B76F7-3FB2-493F-B446-F44B2B5F889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95155" y="6033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47E3D262-0222-4555-BCBB-5EBEFC600325}"/>
                  </a:ext>
                </a:extLst>
              </p14:cNvPr>
              <p14:cNvContentPartPr/>
              <p14:nvPr/>
            </p14:nvContentPartPr>
            <p14:xfrm>
              <a:off x="9724755" y="637575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47E3D262-0222-4555-BCBB-5EBEFC6003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662115" y="57493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61BC5496-D601-469C-82EF-78A95B2270D8}"/>
                  </a:ext>
                </a:extLst>
              </p14:cNvPr>
              <p14:cNvContentPartPr/>
              <p14:nvPr/>
            </p14:nvContentPartPr>
            <p14:xfrm>
              <a:off x="6791115" y="1428135"/>
              <a:ext cx="36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61BC5496-D601-469C-82EF-78A95B2270D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28115" y="13654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D926B274-037D-4F38-90C9-AFE6DECD1E57}"/>
                  </a:ext>
                </a:extLst>
              </p14:cNvPr>
              <p14:cNvContentPartPr/>
              <p14:nvPr/>
            </p14:nvContentPartPr>
            <p14:xfrm>
              <a:off x="6886155" y="1409415"/>
              <a:ext cx="360" cy="3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D926B274-037D-4F38-90C9-AFE6DECD1E5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3155" y="13464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7061B012-8BE9-4AB3-B970-5256E9236E4A}"/>
                  </a:ext>
                </a:extLst>
              </p14:cNvPr>
              <p14:cNvContentPartPr/>
              <p14:nvPr/>
            </p14:nvContentPartPr>
            <p14:xfrm>
              <a:off x="6829275" y="1475655"/>
              <a:ext cx="36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7061B012-8BE9-4AB3-B970-5256E9236E4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66635" y="14130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4278CC6C-7E6A-4950-BD3E-9D21310BA53B}"/>
                  </a:ext>
                </a:extLst>
              </p14:cNvPr>
              <p14:cNvContentPartPr/>
              <p14:nvPr/>
            </p14:nvContentPartPr>
            <p14:xfrm>
              <a:off x="6809835" y="2304735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4278CC6C-7E6A-4950-BD3E-9D21310BA53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47195" y="224173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037D4E26-1A23-4E7F-9E41-7436F5A4E56C}"/>
                  </a:ext>
                </a:extLst>
              </p14:cNvPr>
              <p14:cNvContentPartPr/>
              <p14:nvPr/>
            </p14:nvContentPartPr>
            <p14:xfrm>
              <a:off x="6886155" y="2228415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037D4E26-1A23-4E7F-9E41-7436F5A4E56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23155" y="21657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F770CFD1-1ECB-4915-8E48-CEAC811B931B}"/>
                  </a:ext>
                </a:extLst>
              </p14:cNvPr>
              <p14:cNvContentPartPr/>
              <p14:nvPr/>
            </p14:nvContentPartPr>
            <p14:xfrm>
              <a:off x="6886155" y="2313735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F770CFD1-1ECB-4915-8E48-CEAC811B931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23155" y="22510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080CE32A-B82A-4BA4-B373-EAAADF584A71}"/>
                  </a:ext>
                </a:extLst>
              </p14:cNvPr>
              <p14:cNvContentPartPr/>
              <p14:nvPr/>
            </p14:nvContentPartPr>
            <p14:xfrm>
              <a:off x="7705155" y="2676255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080CE32A-B82A-4BA4-B373-EAAADF584A7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642515" y="261325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64891B91-2C01-40ED-8A7C-7DCE0EFC4752}"/>
                  </a:ext>
                </a:extLst>
              </p14:cNvPr>
              <p14:cNvContentPartPr/>
              <p14:nvPr/>
            </p14:nvContentPartPr>
            <p14:xfrm>
              <a:off x="7677075" y="2742495"/>
              <a:ext cx="38160" cy="432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64891B91-2C01-40ED-8A7C-7DCE0EFC475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14435" y="2679855"/>
                <a:ext cx="1638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960E198F-6439-4C57-A5A5-C5AB98EEBDA5}"/>
                  </a:ext>
                </a:extLst>
              </p14:cNvPr>
              <p14:cNvContentPartPr/>
              <p14:nvPr/>
            </p14:nvContentPartPr>
            <p14:xfrm>
              <a:off x="11058195" y="938535"/>
              <a:ext cx="360" cy="39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960E198F-6439-4C57-A5A5-C5AB98EEBDA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995555" y="875895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F99BCCC8-D7DA-4E3E-9033-5F7B1F14180B}"/>
                  </a:ext>
                </a:extLst>
              </p14:cNvPr>
              <p14:cNvContentPartPr/>
              <p14:nvPr/>
            </p14:nvContentPartPr>
            <p14:xfrm>
              <a:off x="11153955" y="923415"/>
              <a:ext cx="360" cy="3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F99BCCC8-D7DA-4E3E-9033-5F7B1F14180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090955" y="8604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E5DE785A-35BE-4359-8FBD-AC53B7FD6DDE}"/>
                  </a:ext>
                </a:extLst>
              </p14:cNvPr>
              <p14:cNvContentPartPr/>
              <p14:nvPr/>
            </p14:nvContentPartPr>
            <p14:xfrm>
              <a:off x="11130555" y="1009095"/>
              <a:ext cx="39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E5DE785A-35BE-4359-8FBD-AC53B7FD6DD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067915" y="946455"/>
                <a:ext cx="1296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397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383144C-A7B4-4E58-9A6E-C582F513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574">
            <a:off x="471690" y="889341"/>
            <a:ext cx="9144000" cy="5079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F7549B-9A79-4412-8313-161E059500C8}"/>
              </a:ext>
            </a:extLst>
          </p:cNvPr>
          <p:cNvSpPr txBox="1"/>
          <p:nvPr/>
        </p:nvSpPr>
        <p:spPr>
          <a:xfrm>
            <a:off x="9582149" y="971550"/>
            <a:ext cx="25431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..’’e l’amicizia ha i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colori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dell’arcobaleno….’’</a:t>
            </a:r>
          </a:p>
          <a:p>
            <a:pPr algn="ctr"/>
            <a:endParaRPr lang="it-IT" sz="2400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flip dir="r"/>
      </p:transition>
    </mc:Choice>
    <mc:Fallback xmlns="">
      <p:transition spd="slow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hlinkClick r:id="" action="ppaction://ole?verb=0"/>
            <a:extLst>
              <a:ext uri="{FF2B5EF4-FFF2-40B4-BE49-F238E27FC236}">
                <a16:creationId xmlns:a16="http://schemas.microsoft.com/office/drawing/2014/main" id="{01ABA032-E13A-45F3-BE46-430718CB8B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132158"/>
              </p:ext>
            </p:extLst>
          </p:nvPr>
        </p:nvGraphicFramePr>
        <p:xfrm>
          <a:off x="0" y="0"/>
          <a:ext cx="1244820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297391" imgH="2979424" progId="PowerPoint.Show.12">
                  <p:embed/>
                </p:oleObj>
              </mc:Choice>
              <mc:Fallback>
                <p:oleObj name="Presentation" r:id="rId2" imgW="5297391" imgH="297942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44820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800F1A-0CFA-452C-B7C7-4A98BF7DFED9}"/>
              </a:ext>
            </a:extLst>
          </p:cNvPr>
          <p:cNvSpPr txBox="1"/>
          <p:nvPr/>
        </p:nvSpPr>
        <p:spPr>
          <a:xfrm>
            <a:off x="8496300" y="809625"/>
            <a:ext cx="3514725" cy="57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58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EE99E23-690A-4273-9BA0-963447E94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" y="0"/>
            <a:ext cx="12192666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FF2481-CC98-49CA-A690-24B3D8B6DE7D}"/>
              </a:ext>
            </a:extLst>
          </p:cNvPr>
          <p:cNvSpPr txBox="1"/>
          <p:nvPr/>
        </p:nvSpPr>
        <p:spPr>
          <a:xfrm>
            <a:off x="419098" y="471486"/>
            <a:ext cx="110585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ISTITUTO COMPRENSIVO STATALE DI SCALEA (CS)</a:t>
            </a:r>
          </a:p>
          <a:p>
            <a:pPr algn="ctr"/>
            <a:r>
              <a:rPr lang="it-IT" dirty="0"/>
              <a:t>DIRIGENTE SCOLASTICO: DOTT. SAVERIO ORDINE</a:t>
            </a:r>
          </a:p>
          <a:p>
            <a:pPr algn="ctr"/>
            <a:r>
              <a:rPr lang="it-IT" dirty="0"/>
              <a:t>A.S. 2020/2021</a:t>
            </a:r>
          </a:p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A1E358-8F65-4C25-8F44-FB9E2C2563EE}"/>
              </a:ext>
            </a:extLst>
          </p:cNvPr>
          <p:cNvSpPr txBox="1"/>
          <p:nvPr/>
        </p:nvSpPr>
        <p:spPr>
          <a:xfrm>
            <a:off x="2657472" y="1533316"/>
            <a:ext cx="658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FF0000"/>
                </a:solidFill>
                <a:latin typeface="Algerian" panose="04020705040A02060702" pitchFamily="82" charset="0"/>
              </a:rPr>
              <a:t>SCUOLA DELL’INFANZIA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063B8D-EA47-4CBB-B66D-FC25EC136C7D}"/>
              </a:ext>
            </a:extLst>
          </p:cNvPr>
          <p:cNvSpPr txBox="1"/>
          <p:nvPr/>
        </p:nvSpPr>
        <p:spPr>
          <a:xfrm rot="21313087">
            <a:off x="2566987" y="2683583"/>
            <a:ext cx="6581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PROGETTO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A1AF27-D2F5-4915-A6CE-25DCAA6AE5F0}"/>
              </a:ext>
            </a:extLst>
          </p:cNvPr>
          <p:cNvSpPr txBox="1"/>
          <p:nvPr/>
        </p:nvSpPr>
        <p:spPr>
          <a:xfrm>
            <a:off x="2009775" y="3895405"/>
            <a:ext cx="817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2060"/>
                </a:solidFill>
                <a:latin typeface="Algerian" panose="04020705040A02060702" pitchFamily="82" charset="0"/>
              </a:rPr>
              <a:t>« </a:t>
            </a:r>
            <a:r>
              <a:rPr lang="it-IT" sz="4800" i="1" dirty="0">
                <a:solidFill>
                  <a:srgbClr val="002060"/>
                </a:solidFill>
                <a:latin typeface="Algerian" panose="04020705040A02060702" pitchFamily="82" charset="0"/>
              </a:rPr>
              <a:t>I COLORI  DELL’AMICIZIA»</a:t>
            </a:r>
            <a:endParaRPr lang="it-IT" sz="48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715058-D9C6-4B64-A11E-A84A469432DE}"/>
              </a:ext>
            </a:extLst>
          </p:cNvPr>
          <p:cNvSpPr txBox="1"/>
          <p:nvPr/>
        </p:nvSpPr>
        <p:spPr>
          <a:xfrm>
            <a:off x="676274" y="5357633"/>
            <a:ext cx="681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Docenti: Matilde, M Teresa, Marina, Palma,</a:t>
            </a:r>
          </a:p>
          <a:p>
            <a:r>
              <a:rPr lang="it-IT" sz="2400" dirty="0">
                <a:solidFill>
                  <a:schemeClr val="bg1"/>
                </a:solidFill>
              </a:rPr>
              <a:t>                 Pasqua, Stefania</a:t>
            </a:r>
            <a:r>
              <a:rPr lang="it-IT" sz="2400">
                <a:solidFill>
                  <a:schemeClr val="bg1"/>
                </a:solidFill>
              </a:rPr>
              <a:t>, Annamaria, </a:t>
            </a:r>
            <a:r>
              <a:rPr lang="it-IT" sz="2400" dirty="0">
                <a:solidFill>
                  <a:schemeClr val="bg1"/>
                </a:solidFill>
              </a:rPr>
              <a:t>RC Cinzia</a:t>
            </a:r>
          </a:p>
          <a:p>
            <a:r>
              <a:rPr lang="it-IT" sz="2400" dirty="0">
                <a:solidFill>
                  <a:schemeClr val="bg1"/>
                </a:solidFill>
              </a:rPr>
              <a:t>              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06FB73-9617-458E-B7E6-6CADBFA7A342}"/>
              </a:ext>
            </a:extLst>
          </p:cNvPr>
          <p:cNvSpPr txBox="1"/>
          <p:nvPr/>
        </p:nvSpPr>
        <p:spPr>
          <a:xfrm>
            <a:off x="3999500" y="206423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Algerian" panose="04020705040A02060702" pitchFamily="82" charset="0"/>
              </a:rPr>
              <a:t>scalea</a:t>
            </a:r>
          </a:p>
        </p:txBody>
      </p:sp>
    </p:spTree>
    <p:extLst>
      <p:ext uri="{BB962C8B-B14F-4D97-AF65-F5344CB8AC3E}">
        <p14:creationId xmlns:p14="http://schemas.microsoft.com/office/powerpoint/2010/main" val="1463934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206840F4-CB91-4FE7-A206-A779CD46B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7457" cy="332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FD53C650-9840-41C7-AD91-32337A5B9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8638">
            <a:off x="434194" y="2173507"/>
            <a:ext cx="5147786" cy="397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 descr="Immagine che contiene stanza&#10;&#10;Descrizione generata automaticamente">
            <a:extLst>
              <a:ext uri="{FF2B5EF4-FFF2-40B4-BE49-F238E27FC236}">
                <a16:creationId xmlns:a16="http://schemas.microsoft.com/office/drawing/2014/main" id="{30A162FC-7209-4763-A848-3C5813D06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990">
            <a:off x="5091715" y="104092"/>
            <a:ext cx="3511597" cy="377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1EAA3FEB-A67F-4E5E-8BC9-2A1B90EB2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762">
            <a:off x="6485847" y="2698598"/>
            <a:ext cx="5333036" cy="360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F386AFC-A190-48EA-9798-04D3942A680D}"/>
              </a:ext>
            </a:extLst>
          </p:cNvPr>
          <p:cNvSpPr txBox="1"/>
          <p:nvPr/>
        </p:nvSpPr>
        <p:spPr>
          <a:xfrm rot="388859">
            <a:off x="8549794" y="270343"/>
            <a:ext cx="3555359" cy="3693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GIROTONDO DELL’AMICIZIA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2F46483F-20C1-48AA-A0AC-BA3C850864E6}"/>
                  </a:ext>
                </a:extLst>
              </p14:cNvPr>
              <p14:cNvContentPartPr/>
              <p14:nvPr/>
            </p14:nvContentPartPr>
            <p14:xfrm>
              <a:off x="5828056" y="429136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2F46483F-20C1-48AA-A0AC-BA3C850864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65416" y="3661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EC7D6AAA-B3A3-462A-8E04-3005EF7E950E}"/>
                  </a:ext>
                </a:extLst>
              </p14:cNvPr>
              <p14:cNvContentPartPr/>
              <p14:nvPr/>
            </p14:nvContentPartPr>
            <p14:xfrm>
              <a:off x="5891776" y="397096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EC7D6AAA-B3A3-462A-8E04-3005EF7E95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8776" y="3340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979BDA1C-E6A5-433C-8288-61BCF7693F91}"/>
                  </a:ext>
                </a:extLst>
              </p14:cNvPr>
              <p14:cNvContentPartPr/>
              <p14:nvPr/>
            </p14:nvContentPartPr>
            <p14:xfrm>
              <a:off x="5700976" y="389176"/>
              <a:ext cx="47880" cy="162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979BDA1C-E6A5-433C-8288-61BCF7693F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37861" y="326536"/>
                <a:ext cx="174472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E881743A-6C4C-4212-BC1D-D861851B302F}"/>
                  </a:ext>
                </a:extLst>
              </p14:cNvPr>
              <p14:cNvContentPartPr/>
              <p14:nvPr/>
            </p14:nvContentPartPr>
            <p14:xfrm>
              <a:off x="8173816" y="420856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E881743A-6C4C-4212-BC1D-D861851B30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10816" y="3578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DAA1BAF-BA99-46C8-A284-62068755DDC9}"/>
                  </a:ext>
                </a:extLst>
              </p14:cNvPr>
              <p14:cNvContentPartPr/>
              <p14:nvPr/>
            </p14:nvContentPartPr>
            <p14:xfrm>
              <a:off x="8086336" y="444616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DAA1BAF-BA99-46C8-A284-62068755DD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23336" y="3819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9B59F21-7DB6-4BDB-B3CC-46B72CB76487}"/>
                  </a:ext>
                </a:extLst>
              </p14:cNvPr>
              <p14:cNvContentPartPr/>
              <p14:nvPr/>
            </p14:nvContentPartPr>
            <p14:xfrm>
              <a:off x="8181736" y="468736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9B59F21-7DB6-4BDB-B3CC-46B72CB764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19096" y="4057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78F35954-D3CF-4DE6-AFD5-49FE167F27E7}"/>
                  </a:ext>
                </a:extLst>
              </p14:cNvPr>
              <p14:cNvContentPartPr/>
              <p14:nvPr/>
            </p14:nvContentPartPr>
            <p14:xfrm>
              <a:off x="8089216" y="513016"/>
              <a:ext cx="5400" cy="36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78F35954-D3CF-4DE6-AFD5-49FE167F27E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26576" y="450376"/>
                <a:ext cx="13104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AF8CE69-294D-4F33-9C37-958AE6C185DC}"/>
                  </a:ext>
                </a:extLst>
              </p14:cNvPr>
              <p14:cNvContentPartPr/>
              <p14:nvPr/>
            </p14:nvContentPartPr>
            <p14:xfrm>
              <a:off x="8165896" y="540376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AF8CE69-294D-4F33-9C37-958AE6C185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03256" y="4773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32C30059-0C76-4BCC-8FAA-62CBAFFDF316}"/>
                  </a:ext>
                </a:extLst>
              </p14:cNvPr>
              <p14:cNvContentPartPr/>
              <p14:nvPr/>
            </p14:nvContentPartPr>
            <p14:xfrm>
              <a:off x="8277496" y="1157416"/>
              <a:ext cx="360" cy="36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32C30059-0C76-4BCC-8FAA-62CBAFFDF31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14496" y="1094416"/>
                <a:ext cx="1260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EFBA9AC-49C8-4AC4-AF7D-67368636C3C5}"/>
                  </a:ext>
                </a:extLst>
              </p14:cNvPr>
              <p14:cNvContentPartPr/>
              <p14:nvPr/>
            </p14:nvContentPartPr>
            <p14:xfrm>
              <a:off x="8364616" y="1191976"/>
              <a:ext cx="360" cy="864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EFBA9AC-49C8-4AC4-AF7D-67368636C3C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01976" y="1129336"/>
                <a:ext cx="12600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2001C6FB-D053-4D1C-B730-9A4ED0F1747C}"/>
                  </a:ext>
                </a:extLst>
              </p14:cNvPr>
              <p14:cNvContentPartPr/>
              <p14:nvPr/>
            </p14:nvContentPartPr>
            <p14:xfrm>
              <a:off x="8292976" y="1224016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2001C6FB-D053-4D1C-B730-9A4ED0F1747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30336" y="11613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188DCBAF-77B9-4197-BF4D-5E4E02ECA3EA}"/>
                  </a:ext>
                </a:extLst>
              </p14:cNvPr>
              <p14:cNvContentPartPr/>
              <p14:nvPr/>
            </p14:nvContentPartPr>
            <p14:xfrm>
              <a:off x="8324656" y="1279456"/>
              <a:ext cx="360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188DCBAF-77B9-4197-BF4D-5E4E02ECA3E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62016" y="1216816"/>
                <a:ext cx="1292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84CC7EAA-81EB-40EB-B67C-BBAA2E98246D}"/>
                  </a:ext>
                </a:extLst>
              </p14:cNvPr>
              <p14:cNvContentPartPr/>
              <p14:nvPr/>
            </p14:nvContentPartPr>
            <p14:xfrm>
              <a:off x="8396296" y="1255696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84CC7EAA-81EB-40EB-B67C-BBAA2E98246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333656" y="1193056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28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cover/>
      </p:transition>
    </mc:Choice>
    <mc:Fallback xmlns="">
      <p:transition spd="slow" advTm="4000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6A794A-4CC6-490B-925B-AA40848DB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286">
            <a:off x="245046" y="394144"/>
            <a:ext cx="4226843" cy="43133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606A25-F272-40DA-B46C-78580B19D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128">
            <a:off x="4185782" y="99941"/>
            <a:ext cx="4143375" cy="641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605069-DC32-4EBD-B035-E1B7ACAB3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857">
            <a:off x="224559" y="3034384"/>
            <a:ext cx="4716933" cy="34861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059FB47-198D-445F-A62F-7A35CD9A6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464">
            <a:off x="7859819" y="1425001"/>
            <a:ext cx="3978414" cy="517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A34691-D728-49C8-93E6-D7ED8CA18BFF}"/>
              </a:ext>
            </a:extLst>
          </p:cNvPr>
          <p:cNvSpPr txBox="1"/>
          <p:nvPr/>
        </p:nvSpPr>
        <p:spPr>
          <a:xfrm>
            <a:off x="8913890" y="154641"/>
            <a:ext cx="3248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L’ ALBERO DELL’AMICIZIA</a:t>
            </a:r>
          </a:p>
          <a:p>
            <a:pPr algn="ctr"/>
            <a:r>
              <a:rPr lang="it-IT" dirty="0"/>
              <a:t>REALIZZATO CON LE MANI </a:t>
            </a:r>
          </a:p>
          <a:p>
            <a:pPr algn="ctr"/>
            <a:r>
              <a:rPr lang="it-IT" dirty="0"/>
              <a:t>DEI BAMBINI</a:t>
            </a:r>
          </a:p>
        </p:txBody>
      </p:sp>
    </p:spTree>
    <p:extLst>
      <p:ext uri="{BB962C8B-B14F-4D97-AF65-F5344CB8AC3E}">
        <p14:creationId xmlns:p14="http://schemas.microsoft.com/office/powerpoint/2010/main" val="6150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prism/>
      </p:transition>
    </mc:Choice>
    <mc:Fallback xmlns="">
      <p:transition spd="slow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4F5F24E-D8FE-446F-AD59-1B2512091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3000" cy="6858000"/>
          </a:xfrm>
          <a:prstGeom prst="rect">
            <a:avLst/>
          </a:prstGeom>
        </p:spPr>
      </p:pic>
      <p:sp>
        <p:nvSpPr>
          <p:cNvPr id="8" name="Nuvola 7">
            <a:extLst>
              <a:ext uri="{FF2B5EF4-FFF2-40B4-BE49-F238E27FC236}">
                <a16:creationId xmlns:a16="http://schemas.microsoft.com/office/drawing/2014/main" id="{E809F067-CF90-49BD-9445-4D56039ED12B}"/>
              </a:ext>
            </a:extLst>
          </p:cNvPr>
          <p:cNvSpPr/>
          <p:nvPr/>
        </p:nvSpPr>
        <p:spPr>
          <a:xfrm>
            <a:off x="8763000" y="1586389"/>
            <a:ext cx="3295650" cy="337185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1EBBDC-EB47-40B1-9899-EFDD9B71518E}"/>
              </a:ext>
            </a:extLst>
          </p:cNvPr>
          <p:cNvSpPr txBox="1"/>
          <p:nvPr/>
        </p:nvSpPr>
        <p:spPr>
          <a:xfrm>
            <a:off x="9091898" y="2459961"/>
            <a:ext cx="2928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Insieme abbiamo colorato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i rami e il tronco dell’albero,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sul quale appendere la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propria impronta.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1F63A335-98E2-4B7B-A55B-0DBD733539C4}"/>
                  </a:ext>
                </a:extLst>
              </p14:cNvPr>
              <p14:cNvContentPartPr/>
              <p14:nvPr/>
            </p14:nvContentPartPr>
            <p14:xfrm>
              <a:off x="9038955" y="5416380"/>
              <a:ext cx="1101960" cy="1260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1F63A335-98E2-4B7B-A55B-0DBD733539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21315" y="5380740"/>
                <a:ext cx="1137600" cy="13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3A46F229-A306-4490-9D92-C9916EDF4562}"/>
                  </a:ext>
                </a:extLst>
              </p14:cNvPr>
              <p14:cNvContentPartPr/>
              <p14:nvPr/>
            </p14:nvContentPartPr>
            <p14:xfrm>
              <a:off x="9743835" y="4810860"/>
              <a:ext cx="2171520" cy="18468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3A46F229-A306-4490-9D92-C9916EDF45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25835" y="4775220"/>
                <a:ext cx="2207160" cy="19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C5222819-8A6A-45C9-A71B-EE6EED6758FB}"/>
                  </a:ext>
                </a:extLst>
              </p14:cNvPr>
              <p14:cNvContentPartPr/>
              <p14:nvPr/>
            </p14:nvContentPartPr>
            <p14:xfrm>
              <a:off x="10525395" y="5543820"/>
              <a:ext cx="1448640" cy="10947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C5222819-8A6A-45C9-A71B-EE6EED6758F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07395" y="5508180"/>
                <a:ext cx="1484280" cy="11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B1FD51D0-A371-43B0-ACB2-A9328B1791F8}"/>
                  </a:ext>
                </a:extLst>
              </p14:cNvPr>
              <p14:cNvContentPartPr/>
              <p14:nvPr/>
            </p14:nvContentPartPr>
            <p14:xfrm>
              <a:off x="9086475" y="458460"/>
              <a:ext cx="990360" cy="12272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B1FD51D0-A371-43B0-ACB2-A9328B1791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68835" y="422820"/>
                <a:ext cx="1026000" cy="12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4964E1F-1AB5-4646-BEC7-1F4759811FED}"/>
                  </a:ext>
                </a:extLst>
              </p14:cNvPr>
              <p14:cNvContentPartPr/>
              <p14:nvPr/>
            </p14:nvContentPartPr>
            <p14:xfrm>
              <a:off x="9915555" y="374940"/>
              <a:ext cx="1374840" cy="11779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4964E1F-1AB5-4646-BEC7-1F4759811F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97555" y="338940"/>
                <a:ext cx="1410480" cy="12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B9F23338-5E22-40C6-89E2-BD34B3A837BA}"/>
                  </a:ext>
                </a:extLst>
              </p14:cNvPr>
              <p14:cNvContentPartPr/>
              <p14:nvPr/>
            </p14:nvContentPartPr>
            <p14:xfrm>
              <a:off x="10944435" y="507780"/>
              <a:ext cx="1076400" cy="94932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B9F23338-5E22-40C6-89E2-BD34B3A837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926435" y="471780"/>
                <a:ext cx="1112040" cy="10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236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restige"/>
      </p:transition>
    </mc:Choice>
    <mc:Fallback xmlns="">
      <p:transition spd="slow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175737-817A-44E7-93C7-E3FF37AB8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45">
            <a:off x="182739" y="172359"/>
            <a:ext cx="4386457" cy="46291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EA402D-30C3-4CE1-B01B-E69A72089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47" y="-85725"/>
            <a:ext cx="457200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BAC16D-8315-4179-A03C-76E2BDBC4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953">
            <a:off x="8442069" y="165906"/>
            <a:ext cx="3530909" cy="42919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CA59C49-3D42-4133-BFD6-6A2E5E39E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46" y="3429000"/>
            <a:ext cx="858460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F6EBE4-01F1-4DFE-9EE2-BA02F9A2131C}"/>
              </a:ext>
            </a:extLst>
          </p:cNvPr>
          <p:cNvSpPr txBox="1"/>
          <p:nvPr/>
        </p:nvSpPr>
        <p:spPr>
          <a:xfrm rot="21353317">
            <a:off x="76200" y="5620570"/>
            <a:ext cx="3664546" cy="40011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L’ AMICIZIA E’ PER SEMPRE</a:t>
            </a:r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84EDC60B-6CB6-4E51-89B0-4F741FD92D8B}"/>
              </a:ext>
            </a:extLst>
          </p:cNvPr>
          <p:cNvSpPr/>
          <p:nvPr/>
        </p:nvSpPr>
        <p:spPr>
          <a:xfrm>
            <a:off x="936744" y="85725"/>
            <a:ext cx="257175" cy="314326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tella a 6 punte 13">
            <a:extLst>
              <a:ext uri="{FF2B5EF4-FFF2-40B4-BE49-F238E27FC236}">
                <a16:creationId xmlns:a16="http://schemas.microsoft.com/office/drawing/2014/main" id="{B2B63D5D-C078-4A3F-B1CA-6EDBAC688BDA}"/>
              </a:ext>
            </a:extLst>
          </p:cNvPr>
          <p:cNvSpPr/>
          <p:nvPr/>
        </p:nvSpPr>
        <p:spPr>
          <a:xfrm>
            <a:off x="2288739" y="280988"/>
            <a:ext cx="428625" cy="552450"/>
          </a:xfrm>
          <a:prstGeom prst="star6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3D062DEE-ADEF-4075-B638-1B7A55D8EF1C}"/>
                  </a:ext>
                </a:extLst>
              </p14:cNvPr>
              <p14:cNvContentPartPr/>
              <p14:nvPr/>
            </p14:nvContentPartPr>
            <p14:xfrm>
              <a:off x="9553035" y="1367520"/>
              <a:ext cx="360" cy="39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3D062DEE-ADEF-4075-B638-1B7A55D8EF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90395" y="1304520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8C25937-5FF6-40B3-98E0-251E059D350A}"/>
                  </a:ext>
                </a:extLst>
              </p14:cNvPr>
              <p14:cNvContentPartPr/>
              <p14:nvPr/>
            </p14:nvContentPartPr>
            <p14:xfrm>
              <a:off x="9591555" y="124728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8C25937-5FF6-40B3-98E0-251E059D35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28555" y="1184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1453B401-F3ED-49D1-968F-3AF0D96EBFAB}"/>
                  </a:ext>
                </a:extLst>
              </p14:cNvPr>
              <p14:cNvContentPartPr/>
              <p14:nvPr/>
            </p14:nvContentPartPr>
            <p14:xfrm>
              <a:off x="9505515" y="140928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1453B401-F3ED-49D1-968F-3AF0D96EBFA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42875" y="13466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8C4DE50A-191A-4FE0-BF7D-254E261833A0}"/>
                  </a:ext>
                </a:extLst>
              </p14:cNvPr>
              <p14:cNvContentPartPr/>
              <p14:nvPr/>
            </p14:nvContentPartPr>
            <p14:xfrm>
              <a:off x="9486795" y="1276080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8C4DE50A-191A-4FE0-BF7D-254E261833A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23795" y="121308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5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warp dir="in"/>
      </p:transition>
    </mc:Choice>
    <mc:Fallback xmlns="">
      <p:transition spd="slow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201003-136F-4FB8-A536-4DC245881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6575" cy="671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69CF45-F15F-42C8-A8F6-F3D88433C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458">
            <a:off x="6673862" y="2132310"/>
            <a:ext cx="5329671" cy="445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58E62C-E825-4F06-B5A2-18D35F579E32}"/>
              </a:ext>
            </a:extLst>
          </p:cNvPr>
          <p:cNvSpPr txBox="1"/>
          <p:nvPr/>
        </p:nvSpPr>
        <p:spPr>
          <a:xfrm>
            <a:off x="7184883" y="206034"/>
            <a:ext cx="470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…Prendi amico la mia mano</a:t>
            </a:r>
          </a:p>
          <a:p>
            <a:pPr algn="ctr"/>
            <a:r>
              <a:rPr lang="it-IT" sz="2400" dirty="0"/>
              <a:t>solo insieme andremo lontano. 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478FDB0-8E96-49F9-AA2B-B06BF0B8C130}"/>
              </a:ext>
            </a:extLst>
          </p:cNvPr>
          <p:cNvSpPr/>
          <p:nvPr/>
        </p:nvSpPr>
        <p:spPr>
          <a:xfrm>
            <a:off x="876300" y="504825"/>
            <a:ext cx="544442" cy="36195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tella a 5 punte 2">
            <a:extLst>
              <a:ext uri="{FF2B5EF4-FFF2-40B4-BE49-F238E27FC236}">
                <a16:creationId xmlns:a16="http://schemas.microsoft.com/office/drawing/2014/main" id="{FFC4090B-806C-4318-9009-7FFFB5A27A81}"/>
              </a:ext>
            </a:extLst>
          </p:cNvPr>
          <p:cNvSpPr/>
          <p:nvPr/>
        </p:nvSpPr>
        <p:spPr>
          <a:xfrm>
            <a:off x="2124833" y="58344"/>
            <a:ext cx="544442" cy="62745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tella a 6 punte 3">
            <a:extLst>
              <a:ext uri="{FF2B5EF4-FFF2-40B4-BE49-F238E27FC236}">
                <a16:creationId xmlns:a16="http://schemas.microsoft.com/office/drawing/2014/main" id="{D1F95C85-0063-46C0-8F20-B752592031F5}"/>
              </a:ext>
            </a:extLst>
          </p:cNvPr>
          <p:cNvSpPr/>
          <p:nvPr/>
        </p:nvSpPr>
        <p:spPr>
          <a:xfrm>
            <a:off x="4543424" y="0"/>
            <a:ext cx="428625" cy="546441"/>
          </a:xfrm>
          <a:prstGeom prst="star6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tella a 6 punte 5">
            <a:extLst>
              <a:ext uri="{FF2B5EF4-FFF2-40B4-BE49-F238E27FC236}">
                <a16:creationId xmlns:a16="http://schemas.microsoft.com/office/drawing/2014/main" id="{2C2FE7D3-3EE8-4D2A-9742-FFE53274C7A7}"/>
              </a:ext>
            </a:extLst>
          </p:cNvPr>
          <p:cNvSpPr/>
          <p:nvPr/>
        </p:nvSpPr>
        <p:spPr>
          <a:xfrm>
            <a:off x="5600700" y="866775"/>
            <a:ext cx="419100" cy="496494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44ACB157-8AD0-491C-9629-556CEEC8FB87}"/>
                  </a:ext>
                </a:extLst>
              </p14:cNvPr>
              <p14:cNvContentPartPr/>
              <p14:nvPr/>
            </p14:nvContentPartPr>
            <p14:xfrm>
              <a:off x="7057875" y="2921940"/>
              <a:ext cx="360" cy="21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44ACB157-8AD0-491C-9629-556CEEC8FB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4875" y="2858940"/>
                <a:ext cx="1260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42D3BB66-3126-47CD-8A13-ABA180C0DEE5}"/>
                  </a:ext>
                </a:extLst>
              </p14:cNvPr>
              <p14:cNvContentPartPr/>
              <p14:nvPr/>
            </p14:nvContentPartPr>
            <p14:xfrm>
              <a:off x="7172355" y="2834100"/>
              <a:ext cx="360" cy="43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42D3BB66-3126-47CD-8A13-ABA180C0DE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09355" y="277110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86D1F5FD-CC48-431A-83CC-A6619AEC83A4}"/>
                  </a:ext>
                </a:extLst>
              </p14:cNvPr>
              <p14:cNvContentPartPr/>
              <p14:nvPr/>
            </p14:nvContentPartPr>
            <p14:xfrm>
              <a:off x="7133835" y="2923740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86D1F5FD-CC48-431A-83CC-A6619AEC83A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71195" y="28611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B2D933C-AB7E-4B2F-A2BB-E65BDC4F9F3A}"/>
                  </a:ext>
                </a:extLst>
              </p14:cNvPr>
              <p14:cNvContentPartPr/>
              <p14:nvPr/>
            </p14:nvContentPartPr>
            <p14:xfrm>
              <a:off x="6971835" y="2885580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B2D933C-AB7E-4B2F-A2BB-E65BDC4F9F3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09195" y="28225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5E8CDCB1-CB84-4974-9F1A-79A876E7BAB8}"/>
                  </a:ext>
                </a:extLst>
              </p14:cNvPr>
              <p14:cNvContentPartPr/>
              <p14:nvPr/>
            </p14:nvContentPartPr>
            <p14:xfrm>
              <a:off x="7057875" y="2809260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5E8CDCB1-CB84-4974-9F1A-79A876E7BAB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94875" y="27466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3F25856B-B7CD-4000-8876-28043A2A6303}"/>
                  </a:ext>
                </a:extLst>
              </p14:cNvPr>
              <p14:cNvContentPartPr/>
              <p14:nvPr/>
            </p14:nvContentPartPr>
            <p14:xfrm>
              <a:off x="8467635" y="2704500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3F25856B-B7CD-4000-8876-28043A2A63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04995" y="26418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1EBD6482-6130-479B-A5BA-9D3D85A8CBAA}"/>
                  </a:ext>
                </a:extLst>
              </p14:cNvPr>
              <p14:cNvContentPartPr/>
              <p14:nvPr/>
            </p14:nvContentPartPr>
            <p14:xfrm>
              <a:off x="8572035" y="2723580"/>
              <a:ext cx="1008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1EBD6482-6130-479B-A5BA-9D3D85A8CB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09395" y="2660580"/>
                <a:ext cx="1357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BD49A67F-3896-418E-9450-C4691FDF4D04}"/>
                  </a:ext>
                </a:extLst>
              </p14:cNvPr>
              <p14:cNvContentPartPr/>
              <p14:nvPr/>
            </p14:nvContentPartPr>
            <p14:xfrm>
              <a:off x="8524515" y="279054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BD49A67F-3896-418E-9450-C4691FDF4D0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61515" y="27275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75863238-B4FA-4321-9A91-3D720235D3CF}"/>
                  </a:ext>
                </a:extLst>
              </p14:cNvPr>
              <p14:cNvContentPartPr/>
              <p14:nvPr/>
            </p14:nvContentPartPr>
            <p14:xfrm>
              <a:off x="9238755" y="2691180"/>
              <a:ext cx="360" cy="39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75863238-B4FA-4321-9A91-3D720235D3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176115" y="2628540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7C0874DE-EDC3-4B8F-8017-A165CD67C50E}"/>
                  </a:ext>
                </a:extLst>
              </p14:cNvPr>
              <p14:cNvContentPartPr/>
              <p14:nvPr/>
            </p14:nvContentPartPr>
            <p14:xfrm>
              <a:off x="9277275" y="2767500"/>
              <a:ext cx="360" cy="432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7C0874DE-EDC3-4B8F-8017-A165CD67C50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14275" y="270486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893AED8-C240-474C-83E8-79ACBCDEFB9B}"/>
                  </a:ext>
                </a:extLst>
              </p14:cNvPr>
              <p14:cNvContentPartPr/>
              <p14:nvPr/>
            </p14:nvContentPartPr>
            <p14:xfrm>
              <a:off x="9343515" y="2694780"/>
              <a:ext cx="19800" cy="198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893AED8-C240-474C-83E8-79ACBCDEFB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280875" y="2632140"/>
                <a:ext cx="14544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7EF29719-5DD1-447A-8E25-9EE7D28C3B93}"/>
                  </a:ext>
                </a:extLst>
              </p14:cNvPr>
              <p14:cNvContentPartPr/>
              <p14:nvPr/>
            </p14:nvContentPartPr>
            <p14:xfrm>
              <a:off x="10324875" y="310482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7EF29719-5DD1-447A-8E25-9EE7D28C3B9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262235" y="30418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E195EC7F-9E00-413F-9BD2-81DBB6620C44}"/>
                  </a:ext>
                </a:extLst>
              </p14:cNvPr>
              <p14:cNvContentPartPr/>
              <p14:nvPr/>
            </p14:nvContentPartPr>
            <p14:xfrm>
              <a:off x="10420635" y="314262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E195EC7F-9E00-413F-9BD2-81DBB6620C4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357635" y="30796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BF17E0AD-59AD-412B-B5F0-5281BE4B8455}"/>
                  </a:ext>
                </a:extLst>
              </p14:cNvPr>
              <p14:cNvContentPartPr/>
              <p14:nvPr/>
            </p14:nvContentPartPr>
            <p14:xfrm>
              <a:off x="10353675" y="3180780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BF17E0AD-59AD-412B-B5F0-5281BE4B845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90675" y="31181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9E8072BA-88B7-4A1E-85E2-451D352100B4}"/>
                  </a:ext>
                </a:extLst>
              </p14:cNvPr>
              <p14:cNvContentPartPr/>
              <p14:nvPr/>
            </p14:nvContentPartPr>
            <p14:xfrm>
              <a:off x="10877475" y="2733300"/>
              <a:ext cx="360" cy="3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9E8072BA-88B7-4A1E-85E2-451D352100B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814475" y="26703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03F9845A-33EB-429F-98EF-99F71FD67079}"/>
                  </a:ext>
                </a:extLst>
              </p14:cNvPr>
              <p14:cNvContentPartPr/>
              <p14:nvPr/>
            </p14:nvContentPartPr>
            <p14:xfrm>
              <a:off x="11049195" y="2799540"/>
              <a:ext cx="36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03F9845A-33EB-429F-98EF-99F71FD6707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986195" y="27369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2B0DF6CA-0423-4173-9319-041E6C6F987E}"/>
                  </a:ext>
                </a:extLst>
              </p14:cNvPr>
              <p14:cNvContentPartPr/>
              <p14:nvPr/>
            </p14:nvContentPartPr>
            <p14:xfrm>
              <a:off x="10934715" y="2799540"/>
              <a:ext cx="360" cy="36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2B0DF6CA-0423-4173-9319-041E6C6F987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871715" y="27369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5CA2DE94-6127-4A3A-93B0-07EBA4AF9B06}"/>
                  </a:ext>
                </a:extLst>
              </p14:cNvPr>
              <p14:cNvContentPartPr/>
              <p14:nvPr/>
            </p14:nvContentPartPr>
            <p14:xfrm>
              <a:off x="11267715" y="3386340"/>
              <a:ext cx="360" cy="432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5CA2DE94-6127-4A3A-93B0-07EBA4AF9B0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1205075" y="332370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E21BA9DD-4F42-450C-9719-8FE8F0B8C44D}"/>
                  </a:ext>
                </a:extLst>
              </p14:cNvPr>
              <p14:cNvContentPartPr/>
              <p14:nvPr/>
            </p14:nvContentPartPr>
            <p14:xfrm>
              <a:off x="11391915" y="3428820"/>
              <a:ext cx="39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E21BA9DD-4F42-450C-9719-8FE8F0B8C4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329275" y="3365820"/>
                <a:ext cx="1296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5C6BB297-0B2E-4F3F-8A6D-85A2E5BADCF8}"/>
                  </a:ext>
                </a:extLst>
              </p14:cNvPr>
              <p14:cNvContentPartPr/>
              <p14:nvPr/>
            </p14:nvContentPartPr>
            <p14:xfrm>
              <a:off x="11296515" y="3529620"/>
              <a:ext cx="360" cy="43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5C6BB297-0B2E-4F3F-8A6D-85A2E5BADCF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233515" y="346662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6E046E10-B4BA-4BEC-B053-D02C4190A43C}"/>
                  </a:ext>
                </a:extLst>
              </p14:cNvPr>
              <p14:cNvContentPartPr/>
              <p14:nvPr/>
            </p14:nvContentPartPr>
            <p14:xfrm>
              <a:off x="11401275" y="3481740"/>
              <a:ext cx="360" cy="39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6E046E10-B4BA-4BEC-B053-D02C4190A43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1338275" y="3419100"/>
                <a:ext cx="126000" cy="12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80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randomBar dir="vert"/>
      </p:transition>
    </mc:Choice>
    <mc:Fallback xmlns="">
      <p:transition spd="slow" advTm="4000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9677C5-6387-46F8-9CC5-7516211B7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4829175" cy="431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D25C8B-3284-4A54-B142-59EFEC66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5" y="-2"/>
            <a:ext cx="73628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uvola 7">
            <a:extLst>
              <a:ext uri="{FF2B5EF4-FFF2-40B4-BE49-F238E27FC236}">
                <a16:creationId xmlns:a16="http://schemas.microsoft.com/office/drawing/2014/main" id="{CFE4444E-D1A5-4897-A6CA-2114E1A7823D}"/>
              </a:ext>
            </a:extLst>
          </p:cNvPr>
          <p:cNvSpPr/>
          <p:nvPr/>
        </p:nvSpPr>
        <p:spPr>
          <a:xfrm>
            <a:off x="76200" y="4391026"/>
            <a:ext cx="4648200" cy="2390773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AB56DD-1C31-47D7-8E7F-B6842EE1CBFC}"/>
              </a:ext>
            </a:extLst>
          </p:cNvPr>
          <p:cNvSpPr txBox="1"/>
          <p:nvPr/>
        </p:nvSpPr>
        <p:spPr>
          <a:xfrm>
            <a:off x="590551" y="4872037"/>
            <a:ext cx="3962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Io do la mano a te,</a:t>
            </a:r>
          </a:p>
          <a:p>
            <a:pPr algn="ctr"/>
            <a:r>
              <a:rPr lang="it-IT" dirty="0"/>
              <a:t>tu dai la mano a me…</a:t>
            </a:r>
          </a:p>
          <a:p>
            <a:pPr algn="ctr"/>
            <a:r>
              <a:rPr lang="it-IT" sz="2800" dirty="0">
                <a:solidFill>
                  <a:srgbClr val="C00000"/>
                </a:solidFill>
              </a:rPr>
              <a:t>AMICIZIA</a:t>
            </a:r>
          </a:p>
          <a:p>
            <a:pPr algn="ctr"/>
            <a:r>
              <a:rPr lang="it-IT" dirty="0"/>
              <a:t>è la parola più bella che c’è!</a:t>
            </a:r>
          </a:p>
        </p:txBody>
      </p:sp>
      <p:sp>
        <p:nvSpPr>
          <p:cNvPr id="2" name="Sole 1">
            <a:extLst>
              <a:ext uri="{FF2B5EF4-FFF2-40B4-BE49-F238E27FC236}">
                <a16:creationId xmlns:a16="http://schemas.microsoft.com/office/drawing/2014/main" id="{457FE122-E81D-4B8D-9B7F-AC87520D3E9C}"/>
              </a:ext>
            </a:extLst>
          </p:cNvPr>
          <p:cNvSpPr/>
          <p:nvPr/>
        </p:nvSpPr>
        <p:spPr>
          <a:xfrm>
            <a:off x="76200" y="1576388"/>
            <a:ext cx="466725" cy="413932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tella a 6 punte 2">
            <a:extLst>
              <a:ext uri="{FF2B5EF4-FFF2-40B4-BE49-F238E27FC236}">
                <a16:creationId xmlns:a16="http://schemas.microsoft.com/office/drawing/2014/main" id="{519F2069-15D5-4BDC-9849-89ECA2D4A07D}"/>
              </a:ext>
            </a:extLst>
          </p:cNvPr>
          <p:cNvSpPr/>
          <p:nvPr/>
        </p:nvSpPr>
        <p:spPr>
          <a:xfrm>
            <a:off x="1181099" y="869157"/>
            <a:ext cx="314325" cy="26431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ole 3">
            <a:extLst>
              <a:ext uri="{FF2B5EF4-FFF2-40B4-BE49-F238E27FC236}">
                <a16:creationId xmlns:a16="http://schemas.microsoft.com/office/drawing/2014/main" id="{7C86BEBF-26BA-40FD-8E47-40FF6D6B88B1}"/>
              </a:ext>
            </a:extLst>
          </p:cNvPr>
          <p:cNvSpPr/>
          <p:nvPr/>
        </p:nvSpPr>
        <p:spPr>
          <a:xfrm>
            <a:off x="1662112" y="284559"/>
            <a:ext cx="295275" cy="36433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onnettore 5">
            <a:extLst>
              <a:ext uri="{FF2B5EF4-FFF2-40B4-BE49-F238E27FC236}">
                <a16:creationId xmlns:a16="http://schemas.microsoft.com/office/drawing/2014/main" id="{203AF191-2BCA-4226-A3FE-AA82D9C6BD60}"/>
              </a:ext>
            </a:extLst>
          </p:cNvPr>
          <p:cNvSpPr/>
          <p:nvPr/>
        </p:nvSpPr>
        <p:spPr>
          <a:xfrm>
            <a:off x="2419350" y="352425"/>
            <a:ext cx="295275" cy="2964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tella a 6 punte 9">
            <a:extLst>
              <a:ext uri="{FF2B5EF4-FFF2-40B4-BE49-F238E27FC236}">
                <a16:creationId xmlns:a16="http://schemas.microsoft.com/office/drawing/2014/main" id="{DBF6D731-E451-4CA4-BCBD-E23F0D0F9196}"/>
              </a:ext>
            </a:extLst>
          </p:cNvPr>
          <p:cNvSpPr/>
          <p:nvPr/>
        </p:nvSpPr>
        <p:spPr>
          <a:xfrm>
            <a:off x="4238626" y="736998"/>
            <a:ext cx="314325" cy="264317"/>
          </a:xfrm>
          <a:prstGeom prst="star6">
            <a:avLst>
              <a:gd name="adj" fmla="val 48994"/>
              <a:gd name="hf" fmla="val 1154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ole 10">
            <a:extLst>
              <a:ext uri="{FF2B5EF4-FFF2-40B4-BE49-F238E27FC236}">
                <a16:creationId xmlns:a16="http://schemas.microsoft.com/office/drawing/2014/main" id="{3E456A08-8F1F-4D55-9201-A6244BA24336}"/>
              </a:ext>
            </a:extLst>
          </p:cNvPr>
          <p:cNvSpPr/>
          <p:nvPr/>
        </p:nvSpPr>
        <p:spPr>
          <a:xfrm>
            <a:off x="6453187" y="1652587"/>
            <a:ext cx="447675" cy="42862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>
            <a:extLst>
              <a:ext uri="{FF2B5EF4-FFF2-40B4-BE49-F238E27FC236}">
                <a16:creationId xmlns:a16="http://schemas.microsoft.com/office/drawing/2014/main" id="{C55D2C89-3D24-4858-91C4-8BB1E463A7D7}"/>
              </a:ext>
            </a:extLst>
          </p:cNvPr>
          <p:cNvSpPr/>
          <p:nvPr/>
        </p:nvSpPr>
        <p:spPr>
          <a:xfrm>
            <a:off x="5185412" y="-443866"/>
            <a:ext cx="45719" cy="4571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ole 12">
            <a:extLst>
              <a:ext uri="{FF2B5EF4-FFF2-40B4-BE49-F238E27FC236}">
                <a16:creationId xmlns:a16="http://schemas.microsoft.com/office/drawing/2014/main" id="{82934294-9AFA-4C8B-892F-A829FA95369E}"/>
              </a:ext>
            </a:extLst>
          </p:cNvPr>
          <p:cNvSpPr/>
          <p:nvPr/>
        </p:nvSpPr>
        <p:spPr>
          <a:xfrm>
            <a:off x="8143403" y="991789"/>
            <a:ext cx="468154" cy="533400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7622C5C7-9F2D-44D8-80B9-0BF7A5681375}"/>
                  </a:ext>
                </a:extLst>
              </p14:cNvPr>
              <p14:cNvContentPartPr/>
              <p14:nvPr/>
            </p14:nvContentPartPr>
            <p14:xfrm>
              <a:off x="9963075" y="1923360"/>
              <a:ext cx="360" cy="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7622C5C7-9F2D-44D8-80B9-0BF7A56813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00075" y="18607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5D705CC9-2BFD-421D-B45E-4F797929AC06}"/>
                  </a:ext>
                </a:extLst>
              </p14:cNvPr>
              <p14:cNvContentPartPr/>
              <p14:nvPr/>
            </p14:nvContentPartPr>
            <p14:xfrm>
              <a:off x="10067835" y="1990320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5D705CC9-2BFD-421D-B45E-4F797929AC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04835" y="19276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269E3EDC-7A03-4846-99F5-56E2E109918C}"/>
                  </a:ext>
                </a:extLst>
              </p14:cNvPr>
              <p14:cNvContentPartPr/>
              <p14:nvPr/>
            </p14:nvContentPartPr>
            <p14:xfrm>
              <a:off x="11211195" y="2095080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269E3EDC-7A03-4846-99F5-56E2E10991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48195" y="20324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E5709F2-657A-46AB-B077-F0E0900B8A03}"/>
                  </a:ext>
                </a:extLst>
              </p14:cNvPr>
              <p14:cNvContentPartPr/>
              <p14:nvPr/>
            </p14:nvContentPartPr>
            <p14:xfrm>
              <a:off x="11315955" y="215232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E5709F2-657A-46AB-B077-F0E0900B8A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52955" y="20896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B1D0865D-35CB-4F80-946E-A374C02ECC8C}"/>
                  </a:ext>
                </a:extLst>
              </p14:cNvPr>
              <p14:cNvContentPartPr/>
              <p14:nvPr/>
            </p14:nvContentPartPr>
            <p14:xfrm>
              <a:off x="11239275" y="2180400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B1D0865D-35CB-4F80-946E-A374C02ECC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76275" y="2117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0783AD05-7997-4244-9515-E5C04F73855F}"/>
                  </a:ext>
                </a:extLst>
              </p14:cNvPr>
              <p14:cNvContentPartPr/>
              <p14:nvPr/>
            </p14:nvContentPartPr>
            <p14:xfrm>
              <a:off x="8010435" y="732840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0783AD05-7997-4244-9515-E5C04F7385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47435" y="6698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F5AE1F4F-4DC3-448B-828E-5202561A746F}"/>
                  </a:ext>
                </a:extLst>
              </p14:cNvPr>
              <p14:cNvContentPartPr/>
              <p14:nvPr/>
            </p14:nvContentPartPr>
            <p14:xfrm>
              <a:off x="7981635" y="799800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F5AE1F4F-4DC3-448B-828E-5202561A746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18995" y="736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4A5F96BC-B24F-4EFE-87EE-1CC3F5D5A5CE}"/>
                  </a:ext>
                </a:extLst>
              </p14:cNvPr>
              <p14:cNvContentPartPr/>
              <p14:nvPr/>
            </p14:nvContentPartPr>
            <p14:xfrm>
              <a:off x="8057955" y="799800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4A5F96BC-B24F-4EFE-87EE-1CC3F5D5A5C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94955" y="736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3F3DBAEB-2287-4A12-8A27-669EDD7E479E}"/>
                  </a:ext>
                </a:extLst>
              </p14:cNvPr>
              <p14:cNvContentPartPr/>
              <p14:nvPr/>
            </p14:nvContentPartPr>
            <p14:xfrm>
              <a:off x="5171475" y="14244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3F3DBAEB-2287-4A12-8A27-669EDD7E47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8835" y="79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66B14008-FA77-487E-8513-DD958F90D125}"/>
                  </a:ext>
                </a:extLst>
              </p14:cNvPr>
              <p14:cNvContentPartPr/>
              <p14:nvPr/>
            </p14:nvContentPartPr>
            <p14:xfrm>
              <a:off x="5295675" y="14244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66B14008-FA77-487E-8513-DD958F90D12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33035" y="79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E8824C9D-0EDC-4C4E-BC69-B876E5B4741C}"/>
                  </a:ext>
                </a:extLst>
              </p14:cNvPr>
              <p14:cNvContentPartPr/>
              <p14:nvPr/>
            </p14:nvContentPartPr>
            <p14:xfrm>
              <a:off x="5238435" y="237480"/>
              <a:ext cx="36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E8824C9D-0EDC-4C4E-BC69-B876E5B4741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75795" y="17484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2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doors dir="vert"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C9EADE-DFA2-4FA7-B932-382DB80891E2}"/>
              </a:ext>
            </a:extLst>
          </p:cNvPr>
          <p:cNvSpPr txBox="1"/>
          <p:nvPr/>
        </p:nvSpPr>
        <p:spPr>
          <a:xfrm>
            <a:off x="2695575" y="352425"/>
            <a:ext cx="680085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COSTRUIAMO IL CARTELLONE</a:t>
            </a:r>
          </a:p>
          <a:p>
            <a:pPr algn="ctr"/>
            <a:r>
              <a:rPr lang="it-IT" sz="2000" i="1" dirty="0"/>
              <a:t>DELL’ AMICIZIA</a:t>
            </a:r>
            <a:r>
              <a:rPr lang="it-IT" sz="2400" i="1" dirty="0"/>
              <a:t>…</a:t>
            </a:r>
            <a:r>
              <a:rPr lang="it-IT" sz="2400" i="1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0A40F6-0541-486C-9F25-2FE5E924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66"/>
            <a:ext cx="4667250" cy="5736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921B88-AA58-4962-B2F6-9CD50CE98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770">
            <a:off x="4610000" y="1527344"/>
            <a:ext cx="4229100" cy="369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234DBDE-AB66-49CB-BF71-DFD42A1BB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87">
            <a:off x="8298032" y="1645561"/>
            <a:ext cx="3503638" cy="499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BC2A4932-A7EB-47A7-9C33-BF1E10B1FAC0}"/>
                  </a:ext>
                </a:extLst>
              </p14:cNvPr>
              <p14:cNvContentPartPr/>
              <p14:nvPr/>
            </p14:nvContentPartPr>
            <p14:xfrm>
              <a:off x="6009195" y="1650360"/>
              <a:ext cx="515520" cy="28548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BC2A4932-A7EB-47A7-9C33-BF1E10B1FA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46599" y="1587720"/>
                <a:ext cx="641072" cy="41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1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flash/>
      </p:transition>
    </mc:Choice>
    <mc:Fallback xmlns="">
      <p:transition spd="slow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94E0F1-7620-4B79-8A63-B3DFBA67347E}"/>
              </a:ext>
            </a:extLst>
          </p:cNvPr>
          <p:cNvSpPr txBox="1"/>
          <p:nvPr/>
        </p:nvSpPr>
        <p:spPr>
          <a:xfrm>
            <a:off x="66675" y="5581650"/>
            <a:ext cx="492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Sarà colorato, così come</a:t>
            </a:r>
          </a:p>
          <a:p>
            <a:r>
              <a:rPr lang="it-IT" dirty="0"/>
              <a:t>colorate sono le emozioni</a:t>
            </a:r>
          </a:p>
          <a:p>
            <a:r>
              <a:rPr lang="it-IT" dirty="0"/>
              <a:t>che abbiamo espresso con</a:t>
            </a:r>
          </a:p>
          <a:p>
            <a:r>
              <a:rPr lang="it-IT" dirty="0"/>
              <a:t>i </a:t>
            </a:r>
            <a:r>
              <a:rPr lang="it-IT"/>
              <a:t>nostri disegni!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F56F683-C97F-453E-BA5F-7419A2C00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558">
            <a:off x="231987" y="114835"/>
            <a:ext cx="5143500" cy="523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E45E1D-EFA8-44DC-B86C-877A2DD6B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839">
            <a:off x="5294394" y="263981"/>
            <a:ext cx="4067175" cy="4835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2A6823-C2F7-4AE6-9238-F3CA34EDD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057">
            <a:off x="8899473" y="377195"/>
            <a:ext cx="3451633" cy="5783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74385A9-345D-40E2-A7F3-7914B26A63D8}"/>
                  </a:ext>
                </a:extLst>
              </p14:cNvPr>
              <p14:cNvContentPartPr/>
              <p14:nvPr/>
            </p14:nvContentPartPr>
            <p14:xfrm>
              <a:off x="1056675" y="1847700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74385A9-345D-40E2-A7F3-7914B26A63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4035" y="17847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50F71AB-E6EC-416A-86BE-011C959619C7}"/>
                  </a:ext>
                </a:extLst>
              </p14:cNvPr>
              <p14:cNvContentPartPr/>
              <p14:nvPr/>
            </p14:nvContentPartPr>
            <p14:xfrm>
              <a:off x="951915" y="1885500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50F71AB-E6EC-416A-86BE-011C959619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8915" y="18225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691D9163-21AF-442C-964A-3FB5EB75FAB2}"/>
                  </a:ext>
                </a:extLst>
              </p14:cNvPr>
              <p14:cNvContentPartPr/>
              <p14:nvPr/>
            </p14:nvContentPartPr>
            <p14:xfrm>
              <a:off x="942555" y="1799460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691D9163-21AF-442C-964A-3FB5EB75FA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9915" y="17368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860CEC3-8CF8-4F4A-B6D6-301A37C8462D}"/>
                  </a:ext>
                </a:extLst>
              </p14:cNvPr>
              <p14:cNvContentPartPr/>
              <p14:nvPr/>
            </p14:nvContentPartPr>
            <p14:xfrm>
              <a:off x="1199955" y="1885500"/>
              <a:ext cx="38520" cy="100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860CEC3-8CF8-4F4A-B6D6-301A37C8462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37538" y="1822500"/>
                <a:ext cx="162997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FDCF1995-DA0C-4F8D-B522-B620405B7F2B}"/>
                  </a:ext>
                </a:extLst>
              </p14:cNvPr>
              <p14:cNvContentPartPr/>
              <p14:nvPr/>
            </p14:nvContentPartPr>
            <p14:xfrm>
              <a:off x="4591155" y="2310300"/>
              <a:ext cx="360" cy="4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FDCF1995-DA0C-4F8D-B522-B620405B7F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28155" y="224730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0E0F681E-6973-4FB0-91FB-FCB15BF4049C}"/>
                  </a:ext>
                </a:extLst>
              </p14:cNvPr>
              <p14:cNvContentPartPr/>
              <p14:nvPr/>
            </p14:nvContentPartPr>
            <p14:xfrm>
              <a:off x="4943235" y="2472300"/>
              <a:ext cx="360" cy="43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0E0F681E-6973-4FB0-91FB-FCB15BF4049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80235" y="240930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F7AA00C3-C56F-42AA-945D-3694AC97FA53}"/>
                  </a:ext>
                </a:extLst>
              </p14:cNvPr>
              <p14:cNvContentPartPr/>
              <p14:nvPr/>
            </p14:nvContentPartPr>
            <p14:xfrm>
              <a:off x="4800675" y="2352060"/>
              <a:ext cx="152640" cy="482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F7AA00C3-C56F-42AA-945D-3694AC97FA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37675" y="2289527"/>
                <a:ext cx="278280" cy="172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7CD01952-4FFF-4FD4-A7E8-A817B3FDEA22}"/>
                  </a:ext>
                </a:extLst>
              </p14:cNvPr>
              <p14:cNvContentPartPr/>
              <p14:nvPr/>
            </p14:nvContentPartPr>
            <p14:xfrm>
              <a:off x="4657395" y="2323260"/>
              <a:ext cx="57600" cy="104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7CD01952-4FFF-4FD4-A7E8-A817B3FDEA2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4755" y="2258383"/>
                <a:ext cx="183240" cy="140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98758BFB-5045-4B7E-B4A3-CAB4CDF85F96}"/>
                  </a:ext>
                </a:extLst>
              </p14:cNvPr>
              <p14:cNvContentPartPr/>
              <p14:nvPr/>
            </p14:nvContentPartPr>
            <p14:xfrm>
              <a:off x="5028915" y="2371500"/>
              <a:ext cx="360" cy="288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98758BFB-5045-4B7E-B4A3-CAB4CDF85F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66275" y="2309278"/>
                <a:ext cx="126000" cy="152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76E2CF72-1B09-46BB-89E3-CF7254D0723A}"/>
                  </a:ext>
                </a:extLst>
              </p14:cNvPr>
              <p14:cNvContentPartPr/>
              <p14:nvPr/>
            </p14:nvContentPartPr>
            <p14:xfrm>
              <a:off x="5010195" y="2472300"/>
              <a:ext cx="360" cy="43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76E2CF72-1B09-46BB-89E3-CF7254D0723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47195" y="240930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909AACA5-57E4-4F8E-9C1E-B6087EFF24C4}"/>
                  </a:ext>
                </a:extLst>
              </p14:cNvPr>
              <p14:cNvContentPartPr/>
              <p14:nvPr/>
            </p14:nvContentPartPr>
            <p14:xfrm>
              <a:off x="837795" y="1847700"/>
              <a:ext cx="9720" cy="1908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909AACA5-57E4-4F8E-9C1E-B6087EFF24C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5155" y="1785867"/>
                <a:ext cx="135360" cy="142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31DA7C7F-2A18-4CC5-9599-578BCE4DB0E0}"/>
                  </a:ext>
                </a:extLst>
              </p14:cNvPr>
              <p14:cNvContentPartPr/>
              <p14:nvPr/>
            </p14:nvContentPartPr>
            <p14:xfrm>
              <a:off x="1066395" y="1885500"/>
              <a:ext cx="29160" cy="2880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31DA7C7F-2A18-4CC5-9599-578BCE4DB0E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03755" y="1823278"/>
                <a:ext cx="154800" cy="1528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10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dissolve/>
      </p:transition>
    </mc:Choice>
    <mc:Fallback xmlns="">
      <p:transition spd="slow" advTm="4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1D2D75-E8A7-4573-A803-529B6B7E9BED}"/>
              </a:ext>
            </a:extLst>
          </p:cNvPr>
          <p:cNvSpPr txBox="1"/>
          <p:nvPr/>
        </p:nvSpPr>
        <p:spPr>
          <a:xfrm>
            <a:off x="1128712" y="285750"/>
            <a:ext cx="99345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2400" b="1" i="1" dirty="0"/>
              <a:t>Con pazienza, iniziamo a ‘’incollare’’…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CE8BFFE-183D-4D0E-BFE9-F9F0CA209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012">
            <a:off x="167083" y="991973"/>
            <a:ext cx="5143500" cy="567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0BB26A2-0007-4B8B-8681-68D16DA85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20">
            <a:off x="5137720" y="791331"/>
            <a:ext cx="4239844" cy="5848350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D82C31E-1A5E-452B-A7F8-C4FF256AF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68" y="715503"/>
            <a:ext cx="3810000" cy="45148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isometricLeftDown"/>
            <a:lightRig rig="threePt" dir="t"/>
          </a:scene3d>
          <a:sp3d>
            <a:bevelT/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F3EF4048-97C2-4D36-9866-37DF83CAFA9B}"/>
                  </a:ext>
                </a:extLst>
              </p14:cNvPr>
              <p14:cNvContentPartPr/>
              <p14:nvPr/>
            </p14:nvContentPartPr>
            <p14:xfrm>
              <a:off x="1437915" y="3424440"/>
              <a:ext cx="6120" cy="43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F3EF4048-97C2-4D36-9866-37DF83CAFA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5275" y="3361800"/>
                <a:ext cx="1317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5C81530C-9601-419A-8A65-5A08767EFEF5}"/>
                  </a:ext>
                </a:extLst>
              </p14:cNvPr>
              <p14:cNvContentPartPr/>
              <p14:nvPr/>
            </p14:nvContentPartPr>
            <p14:xfrm>
              <a:off x="1561755" y="3428400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5C81530C-9601-419A-8A65-5A08767EFE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98755" y="33657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7ADC411-5893-462E-B628-6C5A245655A8}"/>
                  </a:ext>
                </a:extLst>
              </p14:cNvPr>
              <p14:cNvContentPartPr/>
              <p14:nvPr/>
            </p14:nvContentPartPr>
            <p14:xfrm>
              <a:off x="1609635" y="3466920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7ADC411-5893-462E-B628-6C5A245655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6995" y="34039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6A33EEDE-65F7-430A-AA97-88A3F0945818}"/>
                  </a:ext>
                </a:extLst>
              </p14:cNvPr>
              <p14:cNvContentPartPr/>
              <p14:nvPr/>
            </p14:nvContentPartPr>
            <p14:xfrm>
              <a:off x="1685955" y="3371160"/>
              <a:ext cx="47880" cy="291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6A33EEDE-65F7-430A-AA97-88A3F09458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22955" y="3308520"/>
                <a:ext cx="1735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ECEF6D11-4A9C-4F2B-8CB1-E3394A3B2920}"/>
                  </a:ext>
                </a:extLst>
              </p14:cNvPr>
              <p14:cNvContentPartPr/>
              <p14:nvPr/>
            </p14:nvContentPartPr>
            <p14:xfrm>
              <a:off x="1714395" y="3466920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ECEF6D11-4A9C-4F2B-8CB1-E3394A3B29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51755" y="34039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8E770138-C57C-436C-B471-A23D289D0A19}"/>
                  </a:ext>
                </a:extLst>
              </p14:cNvPr>
              <p14:cNvContentPartPr/>
              <p14:nvPr/>
            </p14:nvContentPartPr>
            <p14:xfrm>
              <a:off x="1581195" y="3523440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8E770138-C57C-436C-B471-A23D289D0A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18195" y="3460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ECB0D0BE-66B9-44BB-BBF3-3F9DDF122818}"/>
                  </a:ext>
                </a:extLst>
              </p14:cNvPr>
              <p14:cNvContentPartPr/>
              <p14:nvPr/>
            </p14:nvContentPartPr>
            <p14:xfrm>
              <a:off x="1456995" y="3501120"/>
              <a:ext cx="57600" cy="39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ECB0D0BE-66B9-44BB-BBF3-3F9DDF12281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93995" y="3438120"/>
                <a:ext cx="183240" cy="12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544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restige"/>
      </p:transition>
    </mc:Choice>
    <mc:Fallback xmlns="">
      <p:transition spd="slow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BBDAE9-1E82-4446-AC23-9531C96188E1}"/>
              </a:ext>
            </a:extLst>
          </p:cNvPr>
          <p:cNvSpPr txBox="1"/>
          <p:nvPr/>
        </p:nvSpPr>
        <p:spPr>
          <a:xfrm>
            <a:off x="2319337" y="133350"/>
            <a:ext cx="7553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Il risultato?</a:t>
            </a:r>
          </a:p>
          <a:p>
            <a:pPr algn="ctr"/>
            <a:r>
              <a:rPr lang="it-IT" sz="2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 cartellone proprio speciale!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5A1084-FAE5-431B-9850-692070F4A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0" y="1190044"/>
            <a:ext cx="8091935" cy="566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68EA58-26B1-43E9-B21A-F16AAE506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0"/>
            <a:ext cx="3733800" cy="3370243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7D2EE19B-C967-4071-B93A-261CB2B03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231417"/>
              </p:ext>
            </p:extLst>
          </p:nvPr>
        </p:nvGraphicFramePr>
        <p:xfrm>
          <a:off x="7799754" y="3442152"/>
          <a:ext cx="3607395" cy="2138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3B20F683-113B-40C3-A80A-B118C34DB5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062">
            <a:off x="7039047" y="3378901"/>
            <a:ext cx="4851929" cy="2692519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perspectiveLef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8473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ripple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vola 3">
            <a:extLst>
              <a:ext uri="{FF2B5EF4-FFF2-40B4-BE49-F238E27FC236}">
                <a16:creationId xmlns:a16="http://schemas.microsoft.com/office/drawing/2014/main" id="{6F3FD17D-4A13-441D-999C-8F76F67748D5}"/>
              </a:ext>
            </a:extLst>
          </p:cNvPr>
          <p:cNvSpPr/>
          <p:nvPr/>
        </p:nvSpPr>
        <p:spPr>
          <a:xfrm>
            <a:off x="7696200" y="247650"/>
            <a:ext cx="4305300" cy="2581276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‘’ </a:t>
            </a:r>
            <a:r>
              <a:rPr lang="it-IT" sz="1600" dirty="0">
                <a:solidFill>
                  <a:schemeClr val="tx1"/>
                </a:solidFill>
              </a:rPr>
              <a:t>SE C’E’ QUALCOSA CHE ELEVA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L’ ANIMA E’ AVERE UN AMICO.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SE C’E’ QUALCOSA CHE ELEVA ANCORA DI PIU’ E’ ESSERE UN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AMICO.’’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                                 (R. WAGNER)  </a:t>
            </a:r>
          </a:p>
          <a:p>
            <a:pPr algn="ctr"/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DAEC60-0098-47A5-AB1E-897D2F544515}"/>
              </a:ext>
            </a:extLst>
          </p:cNvPr>
          <p:cNvSpPr txBox="1"/>
          <p:nvPr/>
        </p:nvSpPr>
        <p:spPr>
          <a:xfrm>
            <a:off x="122386" y="797510"/>
            <a:ext cx="775735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C00000"/>
                </a:solidFill>
                <a:latin typeface="Arial Nova Cond Light" panose="020B0306020202020204" pitchFamily="34" charset="0"/>
              </a:rPr>
              <a:t>IL PROGETTO E’ RIVOLTO AI BAMBINI DI 3 ANNI</a:t>
            </a:r>
          </a:p>
          <a:p>
            <a:pPr algn="ctr"/>
            <a:r>
              <a:rPr lang="it-IT" sz="2000" dirty="0">
                <a:solidFill>
                  <a:srgbClr val="C00000"/>
                </a:solidFill>
                <a:latin typeface="Arial Nova Cond Light" panose="020B0306020202020204" pitchFamily="34" charset="0"/>
              </a:rPr>
              <a:t>SEZ. 1A  - 1B – 1C – 1D</a:t>
            </a:r>
          </a:p>
          <a:p>
            <a:pPr algn="ctr"/>
            <a:r>
              <a:rPr lang="it-IT" sz="2000" dirty="0">
                <a:solidFill>
                  <a:srgbClr val="C00000"/>
                </a:solidFill>
                <a:latin typeface="Arial Nova Cond Light" panose="020B0306020202020204" pitchFamily="34" charset="0"/>
              </a:rPr>
              <a:t>    SCUOLA DELL’ INFANZIA </a:t>
            </a:r>
          </a:p>
          <a:p>
            <a:pPr algn="ctr"/>
            <a:r>
              <a:rPr lang="it-IT" sz="2000" dirty="0">
                <a:solidFill>
                  <a:srgbClr val="C00000"/>
                </a:solidFill>
                <a:latin typeface="Arial Nova Cond Light" panose="020B0306020202020204" pitchFamily="34" charset="0"/>
              </a:rPr>
              <a:t>SCALEA</a:t>
            </a:r>
          </a:p>
          <a:p>
            <a:endParaRPr lang="it-IT" sz="2000" dirty="0">
              <a:solidFill>
                <a:srgbClr val="C00000"/>
              </a:solidFill>
            </a:endParaRPr>
          </a:p>
          <a:p>
            <a:endParaRPr lang="it-IT" dirty="0"/>
          </a:p>
          <a:p>
            <a:r>
              <a:rPr lang="it-IT" dirty="0"/>
              <a:t>Il percorso ruota attorno all’esperienza gioiosa dello stare insieme</a:t>
            </a:r>
          </a:p>
          <a:p>
            <a:endParaRPr lang="it-IT" dirty="0"/>
          </a:p>
          <a:p>
            <a:r>
              <a:rPr lang="it-IT" dirty="0"/>
              <a:t>agli altri, accettando e valorizzando le differenze, sviluppando </a:t>
            </a:r>
          </a:p>
          <a:p>
            <a:endParaRPr lang="it-IT" dirty="0"/>
          </a:p>
          <a:p>
            <a:r>
              <a:rPr lang="it-IT" dirty="0"/>
              <a:t>atteggiamenti positivi nei confronti degli altri per giungere alla scoperta </a:t>
            </a:r>
          </a:p>
          <a:p>
            <a:endParaRPr lang="it-IT" dirty="0"/>
          </a:p>
          <a:p>
            <a:r>
              <a:rPr lang="it-IT" dirty="0"/>
              <a:t>del significato e del valore dell’amicizia. Le attività proposte avranno </a:t>
            </a:r>
          </a:p>
          <a:p>
            <a:endParaRPr lang="it-IT" dirty="0"/>
          </a:p>
          <a:p>
            <a:r>
              <a:rPr lang="it-IT" dirty="0"/>
              <a:t>come obiettivo primario quello di far intuire ai bambini l’importanza </a:t>
            </a:r>
          </a:p>
          <a:p>
            <a:endParaRPr lang="it-IT" dirty="0"/>
          </a:p>
          <a:p>
            <a:r>
              <a:rPr lang="it-IT" dirty="0"/>
              <a:t>dell’amicizia, ad aiutarli a stabilire rapporti positivi con gli altri e </a:t>
            </a:r>
          </a:p>
          <a:p>
            <a:endParaRPr lang="it-IT" dirty="0"/>
          </a:p>
          <a:p>
            <a:r>
              <a:rPr lang="it-IT" dirty="0"/>
              <a:t>comprendere l’utilità della collaborazione e dell’aiuto reciproco.</a:t>
            </a:r>
          </a:p>
          <a:p>
            <a:endParaRPr lang="it-IT" dirty="0"/>
          </a:p>
        </p:txBody>
      </p:sp>
      <p:pic>
        <p:nvPicPr>
          <p:cNvPr id="7" name="Immagine 6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44C4EE19-3581-4E22-8475-C0840084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056">
            <a:off x="7626028" y="3016183"/>
            <a:ext cx="4175170" cy="351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0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restige"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C24B640-7561-42A7-965F-9D554B504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225">
            <a:off x="93243" y="313179"/>
            <a:ext cx="6414532" cy="347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6D1FB9-6614-4C68-9632-28069CF0F414}"/>
              </a:ext>
            </a:extLst>
          </p:cNvPr>
          <p:cNvSpPr txBox="1"/>
          <p:nvPr/>
        </p:nvSpPr>
        <p:spPr>
          <a:xfrm rot="20677415">
            <a:off x="1812966" y="650057"/>
            <a:ext cx="341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FF00"/>
                </a:solidFill>
              </a:rPr>
              <a:t>COLLETTI GIALLI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FB091E7C-E3FE-49B5-8584-D6742BF2B510}"/>
                  </a:ext>
                </a:extLst>
              </p14:cNvPr>
              <p14:cNvContentPartPr/>
              <p14:nvPr/>
            </p14:nvContentPartPr>
            <p14:xfrm>
              <a:off x="2187579" y="1893522"/>
              <a:ext cx="360" cy="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FB091E7C-E3FE-49B5-8584-D6742BF2B5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9579" y="1875522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20355414-B4DF-43A1-A735-AC8C6688F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55" y="-70555"/>
            <a:ext cx="5819775" cy="351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5DA1911-A848-4599-A6E2-9DC00B04B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16" y="3448772"/>
            <a:ext cx="7217492" cy="349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47D5AC-4B4A-4910-AECD-CCF1614AD461}"/>
              </a:ext>
            </a:extLst>
          </p:cNvPr>
          <p:cNvSpPr txBox="1"/>
          <p:nvPr/>
        </p:nvSpPr>
        <p:spPr>
          <a:xfrm rot="21278303">
            <a:off x="8151838" y="1448000"/>
            <a:ext cx="298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7030A0"/>
                </a:solidFill>
              </a:rPr>
              <a:t>COLLETTI VIOLA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3AFCCC-AB3A-4EA6-A7D7-806F53884EDA}"/>
              </a:ext>
            </a:extLst>
          </p:cNvPr>
          <p:cNvSpPr txBox="1"/>
          <p:nvPr/>
        </p:nvSpPr>
        <p:spPr>
          <a:xfrm rot="21225080">
            <a:off x="2088766" y="5931239"/>
            <a:ext cx="606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C000"/>
                </a:solidFill>
              </a:rPr>
              <a:t>COLLETTI ARANCIONI</a:t>
            </a:r>
          </a:p>
        </p:txBody>
      </p:sp>
      <p:sp>
        <p:nvSpPr>
          <p:cNvPr id="2" name="Sole 1">
            <a:extLst>
              <a:ext uri="{FF2B5EF4-FFF2-40B4-BE49-F238E27FC236}">
                <a16:creationId xmlns:a16="http://schemas.microsoft.com/office/drawing/2014/main" id="{8D37DA9E-8F76-47AA-B110-4C6BA7156D9B}"/>
              </a:ext>
            </a:extLst>
          </p:cNvPr>
          <p:cNvSpPr/>
          <p:nvPr/>
        </p:nvSpPr>
        <p:spPr>
          <a:xfrm>
            <a:off x="971283" y="2012557"/>
            <a:ext cx="387197" cy="31144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ole 4">
            <a:extLst>
              <a:ext uri="{FF2B5EF4-FFF2-40B4-BE49-F238E27FC236}">
                <a16:creationId xmlns:a16="http://schemas.microsoft.com/office/drawing/2014/main" id="{3AC970D3-1C5B-4055-B128-94E4D3BC0DDE}"/>
              </a:ext>
            </a:extLst>
          </p:cNvPr>
          <p:cNvSpPr/>
          <p:nvPr/>
        </p:nvSpPr>
        <p:spPr>
          <a:xfrm>
            <a:off x="2584155" y="1736001"/>
            <a:ext cx="280710" cy="30784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A8E93F4-AFC5-431B-9349-E1503798986E}"/>
                  </a:ext>
                </a:extLst>
              </p14:cNvPr>
              <p14:cNvContentPartPr/>
              <p14:nvPr/>
            </p14:nvContentPartPr>
            <p14:xfrm>
              <a:off x="3943155" y="1828560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A8E93F4-AFC5-431B-9349-E150379898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80155" y="1765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4BA92622-76F4-4894-825A-284ED2DE4340}"/>
                  </a:ext>
                </a:extLst>
              </p14:cNvPr>
              <p14:cNvContentPartPr/>
              <p14:nvPr/>
            </p14:nvContentPartPr>
            <p14:xfrm>
              <a:off x="4038195" y="1828560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4BA92622-76F4-4894-825A-284ED2DE43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5195" y="1765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B5E42C1F-646C-4B7C-825E-360D0E1F047A}"/>
                  </a:ext>
                </a:extLst>
              </p14:cNvPr>
              <p14:cNvContentPartPr/>
              <p14:nvPr/>
            </p14:nvContentPartPr>
            <p14:xfrm>
              <a:off x="4933875" y="1742520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B5E42C1F-646C-4B7C-825E-360D0E1F04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1235" y="16798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CC687763-2F82-4F70-9AD0-9AE584EF9920}"/>
                  </a:ext>
                </a:extLst>
              </p14:cNvPr>
              <p14:cNvContentPartPr/>
              <p14:nvPr/>
            </p14:nvContentPartPr>
            <p14:xfrm>
              <a:off x="5057715" y="1732800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CC687763-2F82-4F70-9AD0-9AE584EF992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94715" y="16701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9A40C75D-BC14-488D-87D3-8F74A3FE3B8A}"/>
                  </a:ext>
                </a:extLst>
              </p14:cNvPr>
              <p14:cNvContentPartPr/>
              <p14:nvPr/>
            </p14:nvContentPartPr>
            <p14:xfrm>
              <a:off x="1628715" y="2142840"/>
              <a:ext cx="39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9A40C75D-BC14-488D-87D3-8F74A3FE3B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65715" y="2079840"/>
                <a:ext cx="1296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179560D4-0839-46AD-9918-A8EA3A29DCC7}"/>
                  </a:ext>
                </a:extLst>
              </p14:cNvPr>
              <p14:cNvContentPartPr/>
              <p14:nvPr/>
            </p14:nvContentPartPr>
            <p14:xfrm>
              <a:off x="1761915" y="2100720"/>
              <a:ext cx="360" cy="39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179560D4-0839-46AD-9918-A8EA3A29DCC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99275" y="2038080"/>
                <a:ext cx="12600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C40209A3-241E-433F-BCE0-2F8DF3B24816}"/>
                  </a:ext>
                </a:extLst>
              </p14:cNvPr>
              <p14:cNvContentPartPr/>
              <p14:nvPr/>
            </p14:nvContentPartPr>
            <p14:xfrm>
              <a:off x="6190995" y="161904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C40209A3-241E-433F-BCE0-2F8DF3B2481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28355" y="15560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C56D9019-9C9D-4A88-B84C-F659FF2C8BED}"/>
                  </a:ext>
                </a:extLst>
              </p14:cNvPr>
              <p14:cNvContentPartPr/>
              <p14:nvPr/>
            </p14:nvContentPartPr>
            <p14:xfrm>
              <a:off x="6257595" y="1561800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C56D9019-9C9D-4A88-B84C-F659FF2C8B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4595" y="1498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27482AF7-667C-484C-8BAE-706732EC3F70}"/>
                  </a:ext>
                </a:extLst>
              </p14:cNvPr>
              <p14:cNvContentPartPr/>
              <p14:nvPr/>
            </p14:nvContentPartPr>
            <p14:xfrm>
              <a:off x="6105315" y="1828560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27482AF7-667C-484C-8BAE-706732EC3F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2315" y="1765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C8EF834-CE4E-48BD-8C3A-913ADC2F0996}"/>
                  </a:ext>
                </a:extLst>
              </p14:cNvPr>
              <p14:cNvContentPartPr/>
              <p14:nvPr/>
            </p14:nvContentPartPr>
            <p14:xfrm>
              <a:off x="6314835" y="1828560"/>
              <a:ext cx="36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C8EF834-CE4E-48BD-8C3A-913ADC2F09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51835" y="176556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17A8FFB5-ABF9-4E42-AB61-C750A758B949}"/>
                  </a:ext>
                </a:extLst>
              </p14:cNvPr>
              <p14:cNvContentPartPr/>
              <p14:nvPr/>
            </p14:nvContentPartPr>
            <p14:xfrm>
              <a:off x="6181275" y="1828560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17A8FFB5-ABF9-4E42-AB61-C750A758B94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18635" y="176556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Sole 21">
            <a:extLst>
              <a:ext uri="{FF2B5EF4-FFF2-40B4-BE49-F238E27FC236}">
                <a16:creationId xmlns:a16="http://schemas.microsoft.com/office/drawing/2014/main" id="{128F7157-31E9-42AF-B2C5-65A84F57CB02}"/>
              </a:ext>
            </a:extLst>
          </p:cNvPr>
          <p:cNvSpPr/>
          <p:nvPr/>
        </p:nvSpPr>
        <p:spPr>
          <a:xfrm>
            <a:off x="9415494" y="450389"/>
            <a:ext cx="271432" cy="263986"/>
          </a:xfrm>
          <a:prstGeom prst="su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ole 22">
            <a:extLst>
              <a:ext uri="{FF2B5EF4-FFF2-40B4-BE49-F238E27FC236}">
                <a16:creationId xmlns:a16="http://schemas.microsoft.com/office/drawing/2014/main" id="{5DCC1966-313A-4E38-8C4F-06A25675EFA8}"/>
              </a:ext>
            </a:extLst>
          </p:cNvPr>
          <p:cNvSpPr/>
          <p:nvPr/>
        </p:nvSpPr>
        <p:spPr>
          <a:xfrm>
            <a:off x="7112448" y="942444"/>
            <a:ext cx="381388" cy="390650"/>
          </a:xfrm>
          <a:prstGeom prst="su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ole 23">
            <a:extLst>
              <a:ext uri="{FF2B5EF4-FFF2-40B4-BE49-F238E27FC236}">
                <a16:creationId xmlns:a16="http://schemas.microsoft.com/office/drawing/2014/main" id="{446EBF6C-8242-44EE-8C86-9ED6DC573B18}"/>
              </a:ext>
            </a:extLst>
          </p:cNvPr>
          <p:cNvSpPr/>
          <p:nvPr/>
        </p:nvSpPr>
        <p:spPr>
          <a:xfrm>
            <a:off x="7523248" y="747119"/>
            <a:ext cx="322818" cy="39065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ole 24">
            <a:extLst>
              <a:ext uri="{FF2B5EF4-FFF2-40B4-BE49-F238E27FC236}">
                <a16:creationId xmlns:a16="http://schemas.microsoft.com/office/drawing/2014/main" id="{30B0FA51-10B2-4288-ACD1-7D00C2F8A4E8}"/>
              </a:ext>
            </a:extLst>
          </p:cNvPr>
          <p:cNvSpPr/>
          <p:nvPr/>
        </p:nvSpPr>
        <p:spPr>
          <a:xfrm>
            <a:off x="6521839" y="1468378"/>
            <a:ext cx="432912" cy="301323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7051894F-3DC3-430B-B3FE-9BB4893E45FD}"/>
                  </a:ext>
                </a:extLst>
              </p14:cNvPr>
              <p14:cNvContentPartPr/>
              <p14:nvPr/>
            </p14:nvContentPartPr>
            <p14:xfrm>
              <a:off x="8210235" y="752160"/>
              <a:ext cx="4320" cy="3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7051894F-3DC3-430B-B3FE-9BB4893E45F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47235" y="689520"/>
                <a:ext cx="129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04B9F364-E286-4EC3-86E7-A3B677C595F3}"/>
                  </a:ext>
                </a:extLst>
              </p14:cNvPr>
              <p14:cNvContentPartPr/>
              <p14:nvPr/>
            </p14:nvContentPartPr>
            <p14:xfrm>
              <a:off x="8278165" y="707365"/>
              <a:ext cx="360" cy="432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04B9F364-E286-4EC3-86E7-A3B677C595F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215165" y="644365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D510038-1C6E-4AAF-B95A-46D0342DC334}"/>
                  </a:ext>
                </a:extLst>
              </p14:cNvPr>
              <p14:cNvContentPartPr/>
              <p14:nvPr/>
            </p14:nvContentPartPr>
            <p14:xfrm>
              <a:off x="8848515" y="580440"/>
              <a:ext cx="360" cy="3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D510038-1C6E-4AAF-B95A-46D0342DC33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785515" y="517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50C5B30C-6EAA-425C-8AA9-507F6F655DDC}"/>
                  </a:ext>
                </a:extLst>
              </p14:cNvPr>
              <p14:cNvContentPartPr/>
              <p14:nvPr/>
            </p14:nvContentPartPr>
            <p14:xfrm>
              <a:off x="8924475" y="580440"/>
              <a:ext cx="360" cy="36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50C5B30C-6EAA-425C-8AA9-507F6F655DD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861835" y="517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08B61FE2-EA58-46C3-B2EC-45D6A1D44C54}"/>
                  </a:ext>
                </a:extLst>
              </p14:cNvPr>
              <p14:cNvContentPartPr/>
              <p14:nvPr/>
            </p14:nvContentPartPr>
            <p14:xfrm>
              <a:off x="10534395" y="761520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08B61FE2-EA58-46C3-B2EC-45D6A1D44C5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471755" y="6985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F19ECE81-C039-4839-9029-E8C53EB9F7F1}"/>
                  </a:ext>
                </a:extLst>
              </p14:cNvPr>
              <p14:cNvContentPartPr/>
              <p14:nvPr/>
            </p14:nvContentPartPr>
            <p14:xfrm>
              <a:off x="10630765" y="685320"/>
              <a:ext cx="360" cy="3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F19ECE81-C039-4839-9029-E8C53EB9F7F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567765" y="6223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44358606-64E0-4800-99DD-C1CD2C0F4EB3}"/>
                  </a:ext>
                </a:extLst>
              </p14:cNvPr>
              <p14:cNvContentPartPr/>
              <p14:nvPr/>
            </p14:nvContentPartPr>
            <p14:xfrm>
              <a:off x="11204760" y="847380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44358606-64E0-4800-99DD-C1CD2C0F4EB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141760" y="78438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Sole 35">
            <a:extLst>
              <a:ext uri="{FF2B5EF4-FFF2-40B4-BE49-F238E27FC236}">
                <a16:creationId xmlns:a16="http://schemas.microsoft.com/office/drawing/2014/main" id="{0770B404-520C-4636-9B14-401962B49363}"/>
              </a:ext>
            </a:extLst>
          </p:cNvPr>
          <p:cNvSpPr/>
          <p:nvPr/>
        </p:nvSpPr>
        <p:spPr>
          <a:xfrm>
            <a:off x="9847183" y="1968497"/>
            <a:ext cx="474138" cy="390626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Sole 36">
            <a:extLst>
              <a:ext uri="{FF2B5EF4-FFF2-40B4-BE49-F238E27FC236}">
                <a16:creationId xmlns:a16="http://schemas.microsoft.com/office/drawing/2014/main" id="{5B2952DF-796E-4E15-9FC3-EAD83CD6C3D3}"/>
              </a:ext>
            </a:extLst>
          </p:cNvPr>
          <p:cNvSpPr/>
          <p:nvPr/>
        </p:nvSpPr>
        <p:spPr>
          <a:xfrm>
            <a:off x="11675916" y="1337608"/>
            <a:ext cx="368267" cy="34847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38873D73-343D-4A8F-9BA2-63BDB635D307}"/>
                  </a:ext>
                </a:extLst>
              </p14:cNvPr>
              <p14:cNvContentPartPr/>
              <p14:nvPr/>
            </p14:nvContentPartPr>
            <p14:xfrm>
              <a:off x="7029075" y="2015043"/>
              <a:ext cx="114480" cy="2880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38873D73-343D-4A8F-9BA2-63BDB635D30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965876" y="1952821"/>
                <a:ext cx="240516" cy="152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2670E3DE-59CB-426A-B020-47604F101C32}"/>
                  </a:ext>
                </a:extLst>
              </p14:cNvPr>
              <p14:cNvContentPartPr/>
              <p14:nvPr/>
            </p14:nvContentPartPr>
            <p14:xfrm>
              <a:off x="8896170" y="2285220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2670E3DE-59CB-426A-B020-47604F101C3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833170" y="2222220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Immagine 42">
            <a:extLst>
              <a:ext uri="{FF2B5EF4-FFF2-40B4-BE49-F238E27FC236}">
                <a16:creationId xmlns:a16="http://schemas.microsoft.com/office/drawing/2014/main" id="{BBCFE69F-F04C-440D-B77E-ADAE3C3D93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95" y="3324932"/>
            <a:ext cx="5119163" cy="354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9EAEB60-7899-4CE3-81AC-F0F3B042ADA6}"/>
              </a:ext>
            </a:extLst>
          </p:cNvPr>
          <p:cNvSpPr txBox="1"/>
          <p:nvPr/>
        </p:nvSpPr>
        <p:spPr>
          <a:xfrm>
            <a:off x="8907915" y="3696072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SEZ.1D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5C164945-4E9F-47E2-A483-225A521A91C7}"/>
                  </a:ext>
                </a:extLst>
              </p14:cNvPr>
              <p14:cNvContentPartPr/>
              <p14:nvPr/>
            </p14:nvContentPartPr>
            <p14:xfrm>
              <a:off x="11696475" y="990180"/>
              <a:ext cx="360" cy="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5C164945-4E9F-47E2-A483-225A521A91C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633835" y="9271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96F94251-3A9A-49C4-996D-939127EE9924}"/>
                  </a:ext>
                </a:extLst>
              </p14:cNvPr>
              <p14:cNvContentPartPr/>
              <p14:nvPr/>
            </p14:nvContentPartPr>
            <p14:xfrm>
              <a:off x="11782515" y="1075500"/>
              <a:ext cx="360" cy="1008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96F94251-3A9A-49C4-996D-939127EE992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719515" y="1012860"/>
                <a:ext cx="1260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D54D1353-9039-4F10-A79A-D7822F7AE7C3}"/>
                  </a:ext>
                </a:extLst>
              </p14:cNvPr>
              <p14:cNvContentPartPr/>
              <p14:nvPr/>
            </p14:nvContentPartPr>
            <p14:xfrm>
              <a:off x="11692515" y="1066140"/>
              <a:ext cx="4320" cy="36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D54D1353-9039-4F10-A79A-D7822F7AE7C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629875" y="1003500"/>
                <a:ext cx="129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D038247F-E673-4F40-9F93-6A03F78D998E}"/>
                  </a:ext>
                </a:extLst>
              </p14:cNvPr>
              <p14:cNvContentPartPr/>
              <p14:nvPr/>
            </p14:nvContentPartPr>
            <p14:xfrm>
              <a:off x="11782515" y="986220"/>
              <a:ext cx="360" cy="432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D038247F-E673-4F40-9F93-6A03F78D998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719515" y="92322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ED76EA84-71A8-4BBF-ABD7-892C40BF2220}"/>
                  </a:ext>
                </a:extLst>
              </p14:cNvPr>
              <p14:cNvContentPartPr/>
              <p14:nvPr/>
            </p14:nvContentPartPr>
            <p14:xfrm>
              <a:off x="10534395" y="675900"/>
              <a:ext cx="360" cy="36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ED76EA84-71A8-4BBF-ABD7-892C40BF222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471755" y="6129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29F69F80-FE7A-4C3E-8F30-1006E8640BFA}"/>
                  </a:ext>
                </a:extLst>
              </p14:cNvPr>
              <p14:cNvContentPartPr/>
              <p14:nvPr/>
            </p14:nvContentPartPr>
            <p14:xfrm>
              <a:off x="8848515" y="2332980"/>
              <a:ext cx="360" cy="36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29F69F80-FE7A-4C3E-8F30-1006E8640BF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785515" y="22703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E09E397E-0BC5-4BD2-8BA9-E91F88F8DA13}"/>
                  </a:ext>
                </a:extLst>
              </p14:cNvPr>
              <p14:cNvContentPartPr/>
              <p14:nvPr/>
            </p14:nvContentPartPr>
            <p14:xfrm>
              <a:off x="8934195" y="2357820"/>
              <a:ext cx="360" cy="432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E09E397E-0BC5-4BD2-8BA9-E91F88F8DA1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871555" y="2294820"/>
                <a:ext cx="126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16E26BC7-CDC3-461C-AE53-AF2F2D01C841}"/>
                  </a:ext>
                </a:extLst>
              </p14:cNvPr>
              <p14:cNvContentPartPr/>
              <p14:nvPr/>
            </p14:nvContentPartPr>
            <p14:xfrm>
              <a:off x="6981555" y="2085660"/>
              <a:ext cx="360" cy="3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16E26BC7-CDC3-461C-AE53-AF2F2D01C84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918915" y="20230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3AB1FBF6-2953-4CD4-8AB2-E3A3469CB029}"/>
                  </a:ext>
                </a:extLst>
              </p14:cNvPr>
              <p14:cNvContentPartPr/>
              <p14:nvPr/>
            </p14:nvContentPartPr>
            <p14:xfrm>
              <a:off x="7076595" y="2104740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3AB1FBF6-2953-4CD4-8AB2-E3A3469CB02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13955" y="204174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4239FFB7-5777-4301-AC70-5E022C2C095F}"/>
                  </a:ext>
                </a:extLst>
              </p14:cNvPr>
              <p14:cNvContentPartPr/>
              <p14:nvPr/>
            </p14:nvContentPartPr>
            <p14:xfrm>
              <a:off x="399315" y="2514060"/>
              <a:ext cx="4320" cy="36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4239FFB7-5777-4301-AC70-5E022C2C095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36675" y="2451060"/>
                <a:ext cx="1299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A847821A-FBFD-4083-92B6-57AE39EC192C}"/>
                  </a:ext>
                </a:extLst>
              </p14:cNvPr>
              <p14:cNvContentPartPr/>
              <p14:nvPr/>
            </p14:nvContentPartPr>
            <p14:xfrm>
              <a:off x="323355" y="2533500"/>
              <a:ext cx="360" cy="36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A847821A-FBFD-4083-92B6-57AE39EC192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60355" y="24705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C22AFE9E-2F60-4318-8789-515DA02C1613}"/>
                  </a:ext>
                </a:extLst>
              </p14:cNvPr>
              <p14:cNvContentPartPr/>
              <p14:nvPr/>
            </p14:nvContentPartPr>
            <p14:xfrm>
              <a:off x="11258715" y="885420"/>
              <a:ext cx="360" cy="36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C22AFE9E-2F60-4318-8789-515DA02C161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195715" y="8224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DF8FBBF8-AF60-413D-8364-7AA5A0ADDD07}"/>
                  </a:ext>
                </a:extLst>
              </p14:cNvPr>
              <p14:cNvContentPartPr/>
              <p14:nvPr/>
            </p14:nvContentPartPr>
            <p14:xfrm>
              <a:off x="11182395" y="913860"/>
              <a:ext cx="360" cy="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DF8FBBF8-AF60-413D-8364-7AA5A0ADDD0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1119755" y="85122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52621F75-11B9-4656-8D89-87B47E8C51E2}"/>
                  </a:ext>
                </a:extLst>
              </p14:cNvPr>
              <p14:cNvContentPartPr/>
              <p14:nvPr/>
            </p14:nvContentPartPr>
            <p14:xfrm>
              <a:off x="4990755" y="1742940"/>
              <a:ext cx="360" cy="36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52621F75-11B9-4656-8D89-87B47E8C51E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27755" y="167994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43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warp dir="in"/>
      </p:transition>
    </mc:Choice>
    <mc:Fallback xmlns="">
      <p:transition spd="slow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lumMod val="75000"/>
                <a:alpha val="0"/>
              </a:srgbClr>
            </a:gs>
            <a:gs pos="100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5FD33B34-F1E3-4F46-8226-36A332E30C0F}"/>
              </a:ext>
            </a:extLst>
          </p:cNvPr>
          <p:cNvSpPr/>
          <p:nvPr/>
        </p:nvSpPr>
        <p:spPr>
          <a:xfrm>
            <a:off x="3744471" y="5649"/>
            <a:ext cx="5313680" cy="27228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505001-145B-4689-B1F4-15DC52BFCF29}"/>
              </a:ext>
            </a:extLst>
          </p:cNvPr>
          <p:cNvSpPr txBox="1"/>
          <p:nvPr/>
        </p:nvSpPr>
        <p:spPr>
          <a:xfrm>
            <a:off x="4103799" y="663857"/>
            <a:ext cx="4594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B050"/>
                </a:solidFill>
              </a:rPr>
              <a:t>Bene, siamo</a:t>
            </a:r>
          </a:p>
          <a:p>
            <a:pPr algn="ctr"/>
            <a:r>
              <a:rPr lang="it-IT" dirty="0">
                <a:solidFill>
                  <a:srgbClr val="00B050"/>
                </a:solidFill>
              </a:rPr>
              <a:t>arrivati alla fine.</a:t>
            </a:r>
          </a:p>
          <a:p>
            <a:pPr algn="ctr"/>
            <a:r>
              <a:rPr lang="it-IT" dirty="0">
                <a:solidFill>
                  <a:srgbClr val="00B050"/>
                </a:solidFill>
              </a:rPr>
              <a:t>Arrivederci al</a:t>
            </a:r>
          </a:p>
          <a:p>
            <a:pPr algn="ctr"/>
            <a:r>
              <a:rPr lang="it-IT" dirty="0">
                <a:solidFill>
                  <a:srgbClr val="00B050"/>
                </a:solidFill>
              </a:rPr>
              <a:t>prossimo</a:t>
            </a:r>
          </a:p>
          <a:p>
            <a:pPr algn="ctr"/>
            <a:r>
              <a:rPr lang="it-IT" dirty="0">
                <a:solidFill>
                  <a:srgbClr val="00B050"/>
                </a:solidFill>
              </a:rPr>
              <a:t>progetto!!</a:t>
            </a:r>
          </a:p>
          <a:p>
            <a:pPr algn="ctr"/>
            <a:endParaRPr lang="it-IT" dirty="0">
              <a:solidFill>
                <a:srgbClr val="00B050"/>
              </a:solidFill>
            </a:endParaRPr>
          </a:p>
          <a:p>
            <a:endParaRPr lang="it-IT" dirty="0">
              <a:solidFill>
                <a:srgbClr val="00B050"/>
              </a:solidFill>
            </a:endParaRPr>
          </a:p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55E91D-9451-4E21-B865-3909999FBD53}"/>
              </a:ext>
            </a:extLst>
          </p:cNvPr>
          <p:cNvSpPr txBox="1"/>
          <p:nvPr/>
        </p:nvSpPr>
        <p:spPr>
          <a:xfrm>
            <a:off x="720135" y="5084236"/>
            <a:ext cx="3422650" cy="5232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Marina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D2AEB6-D01B-433C-8062-D91D9D8EF218}"/>
              </a:ext>
            </a:extLst>
          </p:cNvPr>
          <p:cNvSpPr txBox="1"/>
          <p:nvPr/>
        </p:nvSpPr>
        <p:spPr>
          <a:xfrm rot="678774">
            <a:off x="8719177" y="5345846"/>
            <a:ext cx="3105150" cy="52322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Palma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41F2FD-9354-419A-BDE3-C0BAF0FEA764}"/>
              </a:ext>
            </a:extLst>
          </p:cNvPr>
          <p:cNvSpPr txBox="1"/>
          <p:nvPr/>
        </p:nvSpPr>
        <p:spPr>
          <a:xfrm rot="339505">
            <a:off x="523875" y="1213138"/>
            <a:ext cx="3067050" cy="523220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7030A0"/>
                </a:solidFill>
              </a:rPr>
              <a:t>Stefania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64DF52A-3FA0-4DEB-AB05-D3373D966B54}"/>
              </a:ext>
            </a:extLst>
          </p:cNvPr>
          <p:cNvSpPr txBox="1"/>
          <p:nvPr/>
        </p:nvSpPr>
        <p:spPr>
          <a:xfrm rot="626329">
            <a:off x="8850059" y="2173764"/>
            <a:ext cx="3102867" cy="523220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Pasqua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CB79CF-B740-4615-B958-BA12CF7BDCBF}"/>
              </a:ext>
            </a:extLst>
          </p:cNvPr>
          <p:cNvSpPr txBox="1"/>
          <p:nvPr/>
        </p:nvSpPr>
        <p:spPr>
          <a:xfrm>
            <a:off x="4802505" y="5928152"/>
            <a:ext cx="3208020" cy="52322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it-IT" sz="2800" dirty="0">
                <a:solidFill>
                  <a:schemeClr val="accent3">
                    <a:lumMod val="75000"/>
                  </a:schemeClr>
                </a:solidFill>
              </a:rPr>
              <a:t>Cinzia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E128E8-E042-4F27-A4BE-55955517BFFF}"/>
              </a:ext>
            </a:extLst>
          </p:cNvPr>
          <p:cNvSpPr txBox="1"/>
          <p:nvPr/>
        </p:nvSpPr>
        <p:spPr>
          <a:xfrm rot="686255">
            <a:off x="723900" y="3425359"/>
            <a:ext cx="3886200" cy="52322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Matilde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F3755F9-23A2-426E-A68A-0877148077BA}"/>
              </a:ext>
            </a:extLst>
          </p:cNvPr>
          <p:cNvSpPr txBox="1"/>
          <p:nvPr/>
        </p:nvSpPr>
        <p:spPr>
          <a:xfrm rot="21273215">
            <a:off x="8010525" y="3738911"/>
            <a:ext cx="3629025" cy="52322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</a:rPr>
              <a:t>M Teresa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23159FC-78AD-4623-A65F-AA2808605BF6}"/>
              </a:ext>
            </a:extLst>
          </p:cNvPr>
          <p:cNvSpPr txBox="1"/>
          <p:nvPr/>
        </p:nvSpPr>
        <p:spPr>
          <a:xfrm>
            <a:off x="5031318" y="2934081"/>
            <a:ext cx="3067050" cy="30777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it-IT" sz="1400" dirty="0"/>
              <a:t>Le Maestre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67BD83-193C-4474-B5AA-BA965C96D98C}"/>
              </a:ext>
            </a:extLst>
          </p:cNvPr>
          <p:cNvSpPr txBox="1"/>
          <p:nvPr/>
        </p:nvSpPr>
        <p:spPr>
          <a:xfrm>
            <a:off x="4886324" y="4229100"/>
            <a:ext cx="2857501" cy="70788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it-IT" sz="40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Annamaria</a:t>
            </a:r>
          </a:p>
        </p:txBody>
      </p:sp>
    </p:spTree>
    <p:extLst>
      <p:ext uri="{BB962C8B-B14F-4D97-AF65-F5344CB8AC3E}">
        <p14:creationId xmlns:p14="http://schemas.microsoft.com/office/powerpoint/2010/main" val="194315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wind"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72C376-A559-447D-B643-C08D1C2B577E}"/>
              </a:ext>
            </a:extLst>
          </p:cNvPr>
          <p:cNvSpPr txBox="1"/>
          <p:nvPr/>
        </p:nvSpPr>
        <p:spPr>
          <a:xfrm>
            <a:off x="1104900" y="390525"/>
            <a:ext cx="714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  <a:latin typeface="Algerian" panose="04020705040A02060702" pitchFamily="82" charset="0"/>
              </a:rPr>
              <a:t>IL FIORE DELL’AMICIZIA</a:t>
            </a:r>
            <a:endParaRPr lang="it-IT" sz="2400" dirty="0">
              <a:latin typeface="Algerian" panose="04020705040A02060702" pitchFamily="8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07487D-88BB-4BB0-A1CF-91075AD07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5581650" cy="5886450"/>
          </a:xfrm>
          <a:prstGeom prst="rect">
            <a:avLst/>
          </a:prstGeom>
        </p:spPr>
      </p:pic>
      <p:sp>
        <p:nvSpPr>
          <p:cNvPr id="5" name="Scorrimento verticale 4">
            <a:extLst>
              <a:ext uri="{FF2B5EF4-FFF2-40B4-BE49-F238E27FC236}">
                <a16:creationId xmlns:a16="http://schemas.microsoft.com/office/drawing/2014/main" id="{02D848A4-9ECF-4228-BAC5-34203C5A2921}"/>
              </a:ext>
            </a:extLst>
          </p:cNvPr>
          <p:cNvSpPr/>
          <p:nvPr/>
        </p:nvSpPr>
        <p:spPr>
          <a:xfrm rot="21119005">
            <a:off x="5830943" y="852190"/>
            <a:ext cx="6334125" cy="5615285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6556C2-4E86-4A91-9B34-7BA3C8326D56}"/>
              </a:ext>
            </a:extLst>
          </p:cNvPr>
          <p:cNvSpPr txBox="1"/>
          <p:nvPr/>
        </p:nvSpPr>
        <p:spPr>
          <a:xfrm>
            <a:off x="6773917" y="1151453"/>
            <a:ext cx="44481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  <a:p>
            <a:pPr algn="ctr"/>
            <a:endParaRPr lang="it-IT" sz="2000" dirty="0">
              <a:solidFill>
                <a:schemeClr val="bg1"/>
              </a:solidFill>
            </a:endParaRP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TUTTI INSIEME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SIAM FELICI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E PER SEMPRE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GRANDI AMICI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LA TUA MANO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METTI QUA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ALLA MIA SI UNIRA’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UN BEL FIORE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NOI FORMIAMO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TUTTI A SCUOLA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CI TROVIAMO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L’ AMICIZIA E QUESTA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QUA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</a:rPr>
              <a:t>O CHE GRAN FELICITA’!</a:t>
            </a:r>
          </a:p>
        </p:txBody>
      </p:sp>
    </p:spTree>
    <p:extLst>
      <p:ext uri="{BB962C8B-B14F-4D97-AF65-F5344CB8AC3E}">
        <p14:creationId xmlns:p14="http://schemas.microsoft.com/office/powerpoint/2010/main" val="163633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1DD84C0-4237-4AA5-AF92-6B08AEA31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41919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C85C409-73A8-40D8-B792-1454B6429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2">
            <a:off x="211677" y="3654706"/>
            <a:ext cx="3631710" cy="29308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F21A720-249B-46C4-83BA-84EC4B1EA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260">
            <a:off x="3897274" y="350235"/>
            <a:ext cx="3608120" cy="25431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B8B92A7-AF4E-4715-82AF-261E998E9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2800350"/>
            <a:ext cx="5682929" cy="405765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C16CB8-7E85-4492-82F7-4A4CCC63E23D}"/>
              </a:ext>
            </a:extLst>
          </p:cNvPr>
          <p:cNvSpPr txBox="1"/>
          <p:nvPr/>
        </p:nvSpPr>
        <p:spPr>
          <a:xfrm rot="19929065">
            <a:off x="-320235" y="314921"/>
            <a:ext cx="2247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C00000"/>
                </a:solidFill>
              </a:rPr>
              <a:t>ATTIVITA’</a:t>
            </a:r>
          </a:p>
          <a:p>
            <a:pPr algn="ctr"/>
            <a:r>
              <a:rPr lang="it-IT" sz="2000" dirty="0">
                <a:solidFill>
                  <a:srgbClr val="C00000"/>
                </a:solidFill>
              </a:rPr>
              <a:t>DI PITTURA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7BC850C-D79F-4E36-9D9E-19B51B9FB031}"/>
              </a:ext>
            </a:extLst>
          </p:cNvPr>
          <p:cNvSpPr txBox="1"/>
          <p:nvPr/>
        </p:nvSpPr>
        <p:spPr>
          <a:xfrm>
            <a:off x="7592667" y="295275"/>
            <a:ext cx="4962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STIAMO REALIZZANDO TUTTI INSIEME </a:t>
            </a:r>
          </a:p>
          <a:p>
            <a:pPr algn="ctr"/>
            <a:r>
              <a:rPr lang="it-IT" dirty="0"/>
              <a:t>IL FIORE DELL’ AMICIZIA</a:t>
            </a:r>
          </a:p>
          <a:p>
            <a:pPr algn="ctr"/>
            <a:r>
              <a:rPr lang="it-IT" sz="1400" dirty="0"/>
              <a:t>CHE FELICITA’…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51D8780-956C-41B2-8D35-C1D5528DD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67" y="1304925"/>
            <a:ext cx="4637433" cy="5553075"/>
          </a:xfrm>
          <a:prstGeom prst="rect">
            <a:avLst/>
          </a:prstGeom>
        </p:spPr>
      </p:pic>
      <p:sp>
        <p:nvSpPr>
          <p:cNvPr id="18" name="Stella a 6 punte 17">
            <a:extLst>
              <a:ext uri="{FF2B5EF4-FFF2-40B4-BE49-F238E27FC236}">
                <a16:creationId xmlns:a16="http://schemas.microsoft.com/office/drawing/2014/main" id="{24290C28-C041-403A-ADE6-508DDDB7AF3E}"/>
              </a:ext>
            </a:extLst>
          </p:cNvPr>
          <p:cNvSpPr/>
          <p:nvPr/>
        </p:nvSpPr>
        <p:spPr>
          <a:xfrm>
            <a:off x="5315152" y="3320676"/>
            <a:ext cx="734263" cy="587356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0C5356D-F23E-489D-83EA-5B1F4BE2E19E}"/>
              </a:ext>
            </a:extLst>
          </p:cNvPr>
          <p:cNvSpPr/>
          <p:nvPr/>
        </p:nvSpPr>
        <p:spPr>
          <a:xfrm>
            <a:off x="9315450" y="1872161"/>
            <a:ext cx="661937" cy="6000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33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fracture"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B9C763-FD23-4189-863B-4FD5F7BBF8A7}"/>
              </a:ext>
            </a:extLst>
          </p:cNvPr>
          <p:cNvSpPr txBox="1"/>
          <p:nvPr/>
        </p:nvSpPr>
        <p:spPr>
          <a:xfrm rot="1303759">
            <a:off x="9750392" y="443163"/>
            <a:ext cx="263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ATTIVITA’</a:t>
            </a:r>
          </a:p>
          <a:p>
            <a:pPr algn="ctr"/>
            <a:r>
              <a:rPr lang="it-IT" dirty="0"/>
              <a:t>DI MANIPOLAZIONE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57AAAC-5FD0-4E8D-8770-C25576F8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312">
            <a:off x="266467" y="375797"/>
            <a:ext cx="3834529" cy="32115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B69582-002D-433D-AE53-3F2B2AE5A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696">
            <a:off x="3918441" y="405069"/>
            <a:ext cx="3791338" cy="35275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9581106-7631-4D20-95B4-3F8FAB3BC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35">
            <a:off x="7136477" y="1583787"/>
            <a:ext cx="4821044" cy="5051502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235F07B2-3FCD-4351-82EF-B805858AE4D9}"/>
              </a:ext>
            </a:extLst>
          </p:cNvPr>
          <p:cNvSpPr/>
          <p:nvPr/>
        </p:nvSpPr>
        <p:spPr>
          <a:xfrm>
            <a:off x="204511" y="4276396"/>
            <a:ext cx="3278459" cy="20685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67976A4-2838-4340-8AD5-44E4BA3D649F}"/>
              </a:ext>
            </a:extLst>
          </p:cNvPr>
          <p:cNvSpPr txBox="1"/>
          <p:nvPr/>
        </p:nvSpPr>
        <p:spPr>
          <a:xfrm>
            <a:off x="838201" y="4994069"/>
            <a:ext cx="193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MAESTRA…TI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PIACE???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4C11CB-8DD9-43D9-A28E-EBC8CEC2C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1" y="2852985"/>
            <a:ext cx="4256666" cy="399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9A01066-D010-40EF-A7DD-BFDA257B04C8}"/>
              </a:ext>
            </a:extLst>
          </p:cNvPr>
          <p:cNvSpPr/>
          <p:nvPr/>
        </p:nvSpPr>
        <p:spPr>
          <a:xfrm>
            <a:off x="204511" y="1362895"/>
            <a:ext cx="404576" cy="3887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81FC6EE6-F52A-49F2-BBF0-ACFF4EF0ABC8}"/>
              </a:ext>
            </a:extLst>
          </p:cNvPr>
          <p:cNvSpPr/>
          <p:nvPr/>
        </p:nvSpPr>
        <p:spPr>
          <a:xfrm>
            <a:off x="4168713" y="978133"/>
            <a:ext cx="698133" cy="57626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73184A1-5476-491B-A4FE-A5C40DBE5B3D}"/>
              </a:ext>
            </a:extLst>
          </p:cNvPr>
          <p:cNvSpPr/>
          <p:nvPr/>
        </p:nvSpPr>
        <p:spPr>
          <a:xfrm>
            <a:off x="5050559" y="3629025"/>
            <a:ext cx="584172" cy="64737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209E46-0270-4EF0-8BC1-990487E626D6}"/>
              </a:ext>
            </a:extLst>
          </p:cNvPr>
          <p:cNvSpPr txBox="1"/>
          <p:nvPr/>
        </p:nvSpPr>
        <p:spPr>
          <a:xfrm>
            <a:off x="9006904" y="5144619"/>
            <a:ext cx="2933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CHE BELLI… QUESTI FIORI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TUTTI COLORATI!!!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reveal/>
      </p:transition>
    </mc:Choice>
    <mc:Fallback xmlns="">
      <p:transition spd="slow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01253D-A9FD-44C3-A65C-25976A6A624E}"/>
              </a:ext>
            </a:extLst>
          </p:cNvPr>
          <p:cNvSpPr txBox="1"/>
          <p:nvPr/>
        </p:nvSpPr>
        <p:spPr>
          <a:xfrm rot="20278475">
            <a:off x="5974918" y="4699625"/>
            <a:ext cx="6346683" cy="14465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C00000"/>
                </a:solidFill>
                <a:latin typeface="Colonna MT" panose="04020805060202030203" pitchFamily="82" charset="0"/>
              </a:rPr>
              <a:t>Insieme per fare un </a:t>
            </a:r>
          </a:p>
          <a:p>
            <a:pPr algn="ctr"/>
            <a:r>
              <a:rPr lang="it-IT" sz="4400" dirty="0">
                <a:solidFill>
                  <a:srgbClr val="C00000"/>
                </a:solidFill>
                <a:latin typeface="Colonna MT" panose="04020805060202030203" pitchFamily="82" charset="0"/>
              </a:rPr>
              <a:t>capolavoro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489D83-5ECE-46BB-841A-B8F4C2244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867">
            <a:off x="427457" y="348844"/>
            <a:ext cx="5143500" cy="61245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0780B22-5FCD-4E78-ABC2-02F09588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616">
            <a:off x="4812158" y="342088"/>
            <a:ext cx="3884188" cy="45530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5186C5E-F1D2-4D83-9387-4EFEABC9F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63" y="0"/>
            <a:ext cx="3996037" cy="3295650"/>
          </a:xfrm>
          <a:prstGeom prst="rect">
            <a:avLst/>
          </a:prstGeom>
        </p:spPr>
      </p:pic>
      <p:sp>
        <p:nvSpPr>
          <p:cNvPr id="10" name="Stella a 4 punte 9">
            <a:extLst>
              <a:ext uri="{FF2B5EF4-FFF2-40B4-BE49-F238E27FC236}">
                <a16:creationId xmlns:a16="http://schemas.microsoft.com/office/drawing/2014/main" id="{341EFC54-0D7B-4161-9FE8-9215F1D61B1D}"/>
              </a:ext>
            </a:extLst>
          </p:cNvPr>
          <p:cNvSpPr/>
          <p:nvPr/>
        </p:nvSpPr>
        <p:spPr>
          <a:xfrm>
            <a:off x="5592099" y="904874"/>
            <a:ext cx="406221" cy="447676"/>
          </a:xfrm>
          <a:prstGeom prst="star4">
            <a:avLst>
              <a:gd name="adj" fmla="val 4791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6 punte 10">
            <a:extLst>
              <a:ext uri="{FF2B5EF4-FFF2-40B4-BE49-F238E27FC236}">
                <a16:creationId xmlns:a16="http://schemas.microsoft.com/office/drawing/2014/main" id="{42DD1E80-5D05-4F5B-8673-A77A0C60063A}"/>
              </a:ext>
            </a:extLst>
          </p:cNvPr>
          <p:cNvSpPr/>
          <p:nvPr/>
        </p:nvSpPr>
        <p:spPr>
          <a:xfrm>
            <a:off x="6804054" y="752473"/>
            <a:ext cx="421993" cy="542168"/>
          </a:xfrm>
          <a:prstGeom prst="star6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nnettore 11">
            <a:extLst>
              <a:ext uri="{FF2B5EF4-FFF2-40B4-BE49-F238E27FC236}">
                <a16:creationId xmlns:a16="http://schemas.microsoft.com/office/drawing/2014/main" id="{727F3480-8919-4834-A956-DA5A4598F35E}"/>
              </a:ext>
            </a:extLst>
          </p:cNvPr>
          <p:cNvSpPr/>
          <p:nvPr/>
        </p:nvSpPr>
        <p:spPr>
          <a:xfrm>
            <a:off x="8846498" y="504823"/>
            <a:ext cx="383227" cy="30479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4288C1AC-CE06-4E95-A9D2-727FB684DCCD}"/>
              </a:ext>
            </a:extLst>
          </p:cNvPr>
          <p:cNvSpPr/>
          <p:nvPr/>
        </p:nvSpPr>
        <p:spPr>
          <a:xfrm>
            <a:off x="9826195" y="380999"/>
            <a:ext cx="383227" cy="390525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83FF4284-8C7A-4202-88FE-EAD799DE6F81}"/>
              </a:ext>
            </a:extLst>
          </p:cNvPr>
          <p:cNvSpPr/>
          <p:nvPr/>
        </p:nvSpPr>
        <p:spPr>
          <a:xfrm>
            <a:off x="10904412" y="485770"/>
            <a:ext cx="295499" cy="2476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onnettore 14">
            <a:extLst>
              <a:ext uri="{FF2B5EF4-FFF2-40B4-BE49-F238E27FC236}">
                <a16:creationId xmlns:a16="http://schemas.microsoft.com/office/drawing/2014/main" id="{CB3CA1BB-5B6B-4B1B-95A3-091409C50A12}"/>
              </a:ext>
            </a:extLst>
          </p:cNvPr>
          <p:cNvSpPr/>
          <p:nvPr/>
        </p:nvSpPr>
        <p:spPr>
          <a:xfrm>
            <a:off x="11728226" y="504819"/>
            <a:ext cx="383227" cy="381006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>
            <a:extLst>
              <a:ext uri="{FF2B5EF4-FFF2-40B4-BE49-F238E27FC236}">
                <a16:creationId xmlns:a16="http://schemas.microsoft.com/office/drawing/2014/main" id="{6FB99D6C-6C9C-4D91-A327-638BD02FC3D6}"/>
              </a:ext>
            </a:extLst>
          </p:cNvPr>
          <p:cNvSpPr/>
          <p:nvPr/>
        </p:nvSpPr>
        <p:spPr>
          <a:xfrm>
            <a:off x="1373237" y="733421"/>
            <a:ext cx="772677" cy="66236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uore 1">
            <a:extLst>
              <a:ext uri="{FF2B5EF4-FFF2-40B4-BE49-F238E27FC236}">
                <a16:creationId xmlns:a16="http://schemas.microsoft.com/office/drawing/2014/main" id="{8BADA02E-DCB1-4CE7-B54A-5CA8DF2362C2}"/>
              </a:ext>
            </a:extLst>
          </p:cNvPr>
          <p:cNvSpPr/>
          <p:nvPr/>
        </p:nvSpPr>
        <p:spPr>
          <a:xfrm>
            <a:off x="3974669" y="1352550"/>
            <a:ext cx="518609" cy="4476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uore 6">
            <a:extLst>
              <a:ext uri="{FF2B5EF4-FFF2-40B4-BE49-F238E27FC236}">
                <a16:creationId xmlns:a16="http://schemas.microsoft.com/office/drawing/2014/main" id="{24BF2E0E-AC7F-4C7B-AF87-0DFD1E1FFD67}"/>
              </a:ext>
            </a:extLst>
          </p:cNvPr>
          <p:cNvSpPr/>
          <p:nvPr/>
        </p:nvSpPr>
        <p:spPr>
          <a:xfrm>
            <a:off x="4552148" y="1433890"/>
            <a:ext cx="408171" cy="366336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2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ripple/>
      </p:transition>
    </mc:Choice>
    <mc:Fallback xmlns="">
      <p:transition spd="slow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145BB5-5F2D-46B0-AE8B-C0E3A7FCA349}"/>
              </a:ext>
            </a:extLst>
          </p:cNvPr>
          <p:cNvSpPr txBox="1"/>
          <p:nvPr/>
        </p:nvSpPr>
        <p:spPr>
          <a:xfrm>
            <a:off x="304801" y="178052"/>
            <a:ext cx="11410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  <a:latin typeface="Colonna MT" panose="04020805060202030203" pitchFamily="82" charset="0"/>
              </a:rPr>
              <a:t>Attività in circle time: lettura, ascolto e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olonna MT" panose="04020805060202030203" pitchFamily="82" charset="0"/>
              </a:rPr>
              <a:t>comprensione di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Colonna MT" panose="04020805060202030203" pitchFamily="82" charset="0"/>
              </a:rPr>
              <a:t>‘’ </a:t>
            </a:r>
            <a:r>
              <a:rPr lang="it-IT" sz="2000" dirty="0">
                <a:solidFill>
                  <a:srgbClr val="C00000"/>
                </a:solidFill>
                <a:latin typeface="Colonna MT" panose="04020805060202030203" pitchFamily="82" charset="0"/>
              </a:rPr>
              <a:t>I COLORI DELL’AMICIZIA</a:t>
            </a:r>
            <a:r>
              <a:rPr lang="it-IT" sz="2000" dirty="0">
                <a:solidFill>
                  <a:srgbClr val="FF0000"/>
                </a:solidFill>
                <a:latin typeface="Colonna MT" panose="04020805060202030203" pitchFamily="82" charset="0"/>
              </a:rPr>
              <a:t>’’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E30546-1C2B-4BD8-BFB9-B657062E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146">
            <a:off x="208251" y="1996696"/>
            <a:ext cx="4090706" cy="475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84E6F3-593F-4D46-9612-275E7839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084">
            <a:off x="4297222" y="1927639"/>
            <a:ext cx="4775415" cy="4608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B68E7B6-4D73-4434-9FA3-303F2E6B4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274">
            <a:off x="8410693" y="295681"/>
            <a:ext cx="3644038" cy="288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6F24C42C-D762-4F33-833B-14F2BDE4994F}"/>
              </a:ext>
            </a:extLst>
          </p:cNvPr>
          <p:cNvSpPr/>
          <p:nvPr/>
        </p:nvSpPr>
        <p:spPr>
          <a:xfrm>
            <a:off x="1395597" y="3240881"/>
            <a:ext cx="433388" cy="376238"/>
          </a:xfrm>
          <a:prstGeom prst="star5">
            <a:avLst>
              <a:gd name="adj" fmla="val 3417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8B0D028-C5FC-4759-9984-926A02704C6F}"/>
              </a:ext>
            </a:extLst>
          </p:cNvPr>
          <p:cNvSpPr/>
          <p:nvPr/>
        </p:nvSpPr>
        <p:spPr>
          <a:xfrm>
            <a:off x="2524124" y="3153168"/>
            <a:ext cx="298269" cy="30916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FB9C4D5-DFFD-48AF-ADC0-CC79ADE0DDC9}"/>
              </a:ext>
            </a:extLst>
          </p:cNvPr>
          <p:cNvSpPr/>
          <p:nvPr/>
        </p:nvSpPr>
        <p:spPr>
          <a:xfrm>
            <a:off x="611525" y="3828441"/>
            <a:ext cx="319999" cy="2857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tella a 5 punte 8">
            <a:extLst>
              <a:ext uri="{FF2B5EF4-FFF2-40B4-BE49-F238E27FC236}">
                <a16:creationId xmlns:a16="http://schemas.microsoft.com/office/drawing/2014/main" id="{AA1360A2-3580-43EB-93AB-91A6FF45F62C}"/>
              </a:ext>
            </a:extLst>
          </p:cNvPr>
          <p:cNvSpPr/>
          <p:nvPr/>
        </p:nvSpPr>
        <p:spPr>
          <a:xfrm>
            <a:off x="644811" y="4449520"/>
            <a:ext cx="573426" cy="485775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tella a 5 punte 9">
            <a:extLst>
              <a:ext uri="{FF2B5EF4-FFF2-40B4-BE49-F238E27FC236}">
                <a16:creationId xmlns:a16="http://schemas.microsoft.com/office/drawing/2014/main" id="{D105797D-C789-479A-B5E1-C169277557FA}"/>
              </a:ext>
            </a:extLst>
          </p:cNvPr>
          <p:cNvSpPr/>
          <p:nvPr/>
        </p:nvSpPr>
        <p:spPr>
          <a:xfrm>
            <a:off x="3395762" y="2879128"/>
            <a:ext cx="423763" cy="3617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tella a 5 punte 10">
            <a:extLst>
              <a:ext uri="{FF2B5EF4-FFF2-40B4-BE49-F238E27FC236}">
                <a16:creationId xmlns:a16="http://schemas.microsoft.com/office/drawing/2014/main" id="{222F2D4A-F550-4ED6-B678-2E8D5D6DD7B1}"/>
              </a:ext>
            </a:extLst>
          </p:cNvPr>
          <p:cNvSpPr/>
          <p:nvPr/>
        </p:nvSpPr>
        <p:spPr>
          <a:xfrm>
            <a:off x="4618811" y="3321474"/>
            <a:ext cx="406624" cy="3661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0D35CD1-5AD5-4A52-A9E0-F01C8C869DAF}"/>
              </a:ext>
            </a:extLst>
          </p:cNvPr>
          <p:cNvSpPr/>
          <p:nvPr/>
        </p:nvSpPr>
        <p:spPr>
          <a:xfrm>
            <a:off x="5570183" y="3217068"/>
            <a:ext cx="251630" cy="2452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tella a 5 punte 12">
            <a:extLst>
              <a:ext uri="{FF2B5EF4-FFF2-40B4-BE49-F238E27FC236}">
                <a16:creationId xmlns:a16="http://schemas.microsoft.com/office/drawing/2014/main" id="{AE41233F-B2BA-4E05-B7E5-7A5B91E6B2E5}"/>
              </a:ext>
            </a:extLst>
          </p:cNvPr>
          <p:cNvSpPr/>
          <p:nvPr/>
        </p:nvSpPr>
        <p:spPr>
          <a:xfrm>
            <a:off x="6880829" y="3028506"/>
            <a:ext cx="406624" cy="424749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4CFC4D6-8B80-4605-96A1-1AD960A9962F}"/>
              </a:ext>
            </a:extLst>
          </p:cNvPr>
          <p:cNvSpPr/>
          <p:nvPr/>
        </p:nvSpPr>
        <p:spPr>
          <a:xfrm>
            <a:off x="8293285" y="3384931"/>
            <a:ext cx="251631" cy="245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tella a 5 punte 14">
            <a:extLst>
              <a:ext uri="{FF2B5EF4-FFF2-40B4-BE49-F238E27FC236}">
                <a16:creationId xmlns:a16="http://schemas.microsoft.com/office/drawing/2014/main" id="{0493D0A3-DF7F-40B1-A0F5-B9DB5A57B5C7}"/>
              </a:ext>
            </a:extLst>
          </p:cNvPr>
          <p:cNvSpPr/>
          <p:nvPr/>
        </p:nvSpPr>
        <p:spPr>
          <a:xfrm>
            <a:off x="8962740" y="870210"/>
            <a:ext cx="352425" cy="21242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5 punte 16">
            <a:extLst>
              <a:ext uri="{FF2B5EF4-FFF2-40B4-BE49-F238E27FC236}">
                <a16:creationId xmlns:a16="http://schemas.microsoft.com/office/drawing/2014/main" id="{33F1D140-69B2-4023-B4E1-FA78830220C9}"/>
              </a:ext>
            </a:extLst>
          </p:cNvPr>
          <p:cNvSpPr/>
          <p:nvPr/>
        </p:nvSpPr>
        <p:spPr>
          <a:xfrm>
            <a:off x="9999349" y="848770"/>
            <a:ext cx="233363" cy="233863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>
            <a:extLst>
              <a:ext uri="{FF2B5EF4-FFF2-40B4-BE49-F238E27FC236}">
                <a16:creationId xmlns:a16="http://schemas.microsoft.com/office/drawing/2014/main" id="{35B13AC0-9500-4C71-9006-1F34A72CB5FD}"/>
              </a:ext>
            </a:extLst>
          </p:cNvPr>
          <p:cNvSpPr/>
          <p:nvPr/>
        </p:nvSpPr>
        <p:spPr>
          <a:xfrm>
            <a:off x="10734675" y="848770"/>
            <a:ext cx="352425" cy="27620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B6E88595-19D3-441C-860F-741FC0AD5702}"/>
              </a:ext>
            </a:extLst>
          </p:cNvPr>
          <p:cNvSpPr/>
          <p:nvPr/>
        </p:nvSpPr>
        <p:spPr>
          <a:xfrm>
            <a:off x="11477624" y="1119682"/>
            <a:ext cx="238127" cy="2762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prism isInverted="1"/>
      </p:transition>
    </mc:Choice>
    <mc:Fallback xmlns=""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A2F59F-6CC2-444A-B2DA-000AAA522BAE}"/>
              </a:ext>
            </a:extLst>
          </p:cNvPr>
          <p:cNvSpPr txBox="1"/>
          <p:nvPr/>
        </p:nvSpPr>
        <p:spPr>
          <a:xfrm>
            <a:off x="842839" y="151075"/>
            <a:ext cx="8938517" cy="981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             RACCONTO:’’I COLORI DELL’ AMICIZIA’’</a:t>
            </a:r>
          </a:p>
          <a:p>
            <a:pPr algn="ctr"/>
            <a:endParaRPr lang="it-IT" sz="2400" dirty="0">
              <a:solidFill>
                <a:srgbClr val="C00000"/>
              </a:solidFill>
            </a:endParaRPr>
          </a:p>
          <a:p>
            <a:r>
              <a:rPr lang="it-IT" dirty="0"/>
              <a:t>Tanto tempo fa i colori cominciarono a bisticciare tra di loro.</a:t>
            </a:r>
          </a:p>
          <a:p>
            <a:r>
              <a:rPr lang="it-IT" dirty="0"/>
              <a:t>Tutti dicevano di essere il migliore in assoluto,</a:t>
            </a:r>
          </a:p>
          <a:p>
            <a:r>
              <a:rPr lang="it-IT" dirty="0"/>
              <a:t>il più importante, il più bello, il più utile…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>
                <a:solidFill>
                  <a:srgbClr val="FFFF00"/>
                </a:solidFill>
              </a:rPr>
              <a:t>Il </a:t>
            </a:r>
            <a:r>
              <a:rPr lang="it-IT" sz="2000" dirty="0">
                <a:solidFill>
                  <a:srgbClr val="FFFF00"/>
                </a:solidFill>
              </a:rPr>
              <a:t>GIALLO</a:t>
            </a:r>
            <a:r>
              <a:rPr lang="it-IT" dirty="0">
                <a:solidFill>
                  <a:srgbClr val="FFFF00"/>
                </a:solidFill>
              </a:rPr>
              <a:t> rilanciò:</a:t>
            </a:r>
          </a:p>
          <a:p>
            <a:pPr algn="ctr"/>
            <a:r>
              <a:rPr lang="it-IT" dirty="0">
                <a:solidFill>
                  <a:srgbClr val="FFFF00"/>
                </a:solidFill>
              </a:rPr>
              <a:t>‘’Io invece porto il sorriso, gioia e caldo nel mondo.</a:t>
            </a:r>
          </a:p>
          <a:p>
            <a:pPr algn="ctr"/>
            <a:r>
              <a:rPr lang="it-IT" dirty="0">
                <a:solidFill>
                  <a:srgbClr val="FFFF00"/>
                </a:solidFill>
              </a:rPr>
              <a:t>Il sole, la luna e le stelle sono gialle</a:t>
            </a:r>
          </a:p>
          <a:p>
            <a:pPr algn="ctr"/>
            <a:r>
              <a:rPr lang="it-IT" dirty="0">
                <a:solidFill>
                  <a:srgbClr val="FFFF00"/>
                </a:solidFill>
              </a:rPr>
              <a:t>senza di me non ci sarebbe allegria!’’</a:t>
            </a:r>
          </a:p>
          <a:p>
            <a:r>
              <a:rPr lang="it-IT" dirty="0">
                <a:solidFill>
                  <a:srgbClr val="FF0000"/>
                </a:solidFill>
              </a:rPr>
              <a:t>Il </a:t>
            </a:r>
            <a:r>
              <a:rPr lang="it-IT" sz="2000" dirty="0">
                <a:solidFill>
                  <a:srgbClr val="FF0000"/>
                </a:solidFill>
              </a:rPr>
              <a:t>ROSSO</a:t>
            </a:r>
            <a:r>
              <a:rPr lang="it-IT" dirty="0">
                <a:solidFill>
                  <a:srgbClr val="FF0000"/>
                </a:solidFill>
              </a:rPr>
              <a:t> urlo:</a:t>
            </a:r>
          </a:p>
          <a:p>
            <a:r>
              <a:rPr lang="it-IT" dirty="0">
                <a:solidFill>
                  <a:srgbClr val="FF0000"/>
                </a:solidFill>
              </a:rPr>
              <a:t>‘’Io sono il re di tutti voi, sono il colore del coraggio,</a:t>
            </a:r>
          </a:p>
          <a:p>
            <a:r>
              <a:rPr lang="it-IT" dirty="0">
                <a:solidFill>
                  <a:srgbClr val="FF0000"/>
                </a:solidFill>
              </a:rPr>
              <a:t>dell’amore, della rosa e del papavero.</a:t>
            </a:r>
          </a:p>
          <a:p>
            <a:r>
              <a:rPr lang="it-IT" dirty="0">
                <a:solidFill>
                  <a:srgbClr val="FF0000"/>
                </a:solidFill>
              </a:rPr>
              <a:t>Senza di me la terra sarebbe vuota!’’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Il </a:t>
            </a:r>
            <a:r>
              <a:rPr lang="it-IT" sz="2000" dirty="0">
                <a:solidFill>
                  <a:srgbClr val="002060"/>
                </a:solidFill>
              </a:rPr>
              <a:t>BLU</a:t>
            </a:r>
            <a:r>
              <a:rPr lang="it-IT" dirty="0">
                <a:solidFill>
                  <a:srgbClr val="002060"/>
                </a:solidFill>
              </a:rPr>
              <a:t> lo interruppe: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‘’Tu pensi solo alla terra ma io do il colore al cielo e al mare,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all’acqua che scende dalle nuvole e per finire nel mare </a:t>
            </a:r>
            <a:r>
              <a:rPr lang="it-IT">
                <a:solidFill>
                  <a:srgbClr val="002060"/>
                </a:solidFill>
              </a:rPr>
              <a:t>e da </a:t>
            </a:r>
            <a:r>
              <a:rPr lang="it-IT" dirty="0">
                <a:solidFill>
                  <a:srgbClr val="002060"/>
                </a:solidFill>
              </a:rPr>
              <a:t>da bere a tutti.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Senza di me voi sareste niente!’’</a:t>
            </a:r>
            <a:endParaRPr lang="it-IT" dirty="0">
              <a:solidFill>
                <a:srgbClr val="00B050"/>
              </a:solidFill>
            </a:endParaRPr>
          </a:p>
          <a:p>
            <a:r>
              <a:rPr lang="it-IT" dirty="0">
                <a:solidFill>
                  <a:srgbClr val="00B050"/>
                </a:solidFill>
              </a:rPr>
              <a:t>Il </a:t>
            </a:r>
            <a:r>
              <a:rPr lang="it-IT" sz="2000" dirty="0">
                <a:solidFill>
                  <a:srgbClr val="00B050"/>
                </a:solidFill>
              </a:rPr>
              <a:t>VERDE</a:t>
            </a:r>
            <a:r>
              <a:rPr lang="it-IT" dirty="0">
                <a:solidFill>
                  <a:srgbClr val="00B050"/>
                </a:solidFill>
              </a:rPr>
              <a:t> disse:</a:t>
            </a:r>
          </a:p>
          <a:p>
            <a:r>
              <a:rPr lang="it-IT" dirty="0">
                <a:solidFill>
                  <a:srgbClr val="00B050"/>
                </a:solidFill>
              </a:rPr>
              <a:t>‘’Io sono sicuramente il più importante…sono stato scelto dall’erba,</a:t>
            </a:r>
          </a:p>
          <a:p>
            <a:r>
              <a:rPr lang="it-IT" dirty="0">
                <a:solidFill>
                  <a:srgbClr val="00B050"/>
                </a:solidFill>
              </a:rPr>
              <a:t>dagli alberi, dalle piante senza di me gli animali non potrebbero vivere.</a:t>
            </a:r>
          </a:p>
          <a:p>
            <a:r>
              <a:rPr lang="it-IT" dirty="0">
                <a:solidFill>
                  <a:srgbClr val="00B050"/>
                </a:solidFill>
              </a:rPr>
              <a:t>Se vi guardate intorno potete vedere quanto del mio colore c’è!’’</a:t>
            </a:r>
          </a:p>
          <a:p>
            <a:endParaRPr lang="it-IT" dirty="0">
              <a:solidFill>
                <a:srgbClr val="00B05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B05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3" name="Immagine 2" descr="Immagine che contiene persona, colorato, toeletta, bimbetto&#10;&#10;Descrizione generata automaticamente">
            <a:extLst>
              <a:ext uri="{FF2B5EF4-FFF2-40B4-BE49-F238E27FC236}">
                <a16:creationId xmlns:a16="http://schemas.microsoft.com/office/drawing/2014/main" id="{E033794E-B712-477F-A7B1-BAF34162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103">
            <a:off x="8075191" y="411712"/>
            <a:ext cx="3820111" cy="350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8AECD9F-76B0-4E7B-B910-12AEB2CC8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801">
            <a:off x="8827507" y="3845353"/>
            <a:ext cx="2924135" cy="26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4000">
        <p15:prstTrans prst="pageCurlDouble"/>
      </p:transition>
    </mc:Choice>
    <mc:Fallback xmlns="">
      <p:transition spd="slow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1265</TotalTime>
  <Words>915</Words>
  <Application>Microsoft Office PowerPoint</Application>
  <PresentationFormat>Widescreen</PresentationFormat>
  <Paragraphs>215</Paragraphs>
  <Slides>31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0" baseType="lpstr">
      <vt:lpstr>Aharoni</vt:lpstr>
      <vt:lpstr>Algerian</vt:lpstr>
      <vt:lpstr>Arial</vt:lpstr>
      <vt:lpstr>Arial Nova Cond Light</vt:lpstr>
      <vt:lpstr>Calibri</vt:lpstr>
      <vt:lpstr>Calibri Light</vt:lpstr>
      <vt:lpstr>Colonna MT</vt:lpstr>
      <vt:lpstr>Office Theme</vt:lpstr>
      <vt:lpstr>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Teresa</dc:creator>
  <cp:lastModifiedBy>CSIC8AY00B - IC SCALEA</cp:lastModifiedBy>
  <cp:revision>275</cp:revision>
  <dcterms:created xsi:type="dcterms:W3CDTF">2021-04-15T13:43:02Z</dcterms:created>
  <dcterms:modified xsi:type="dcterms:W3CDTF">2021-06-15T15:47:28Z</dcterms:modified>
</cp:coreProperties>
</file>